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1855" y="1804026"/>
            <a:ext cx="1654428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1D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1855" y="1804026"/>
            <a:ext cx="16544289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 u="sng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2918" y="1674039"/>
            <a:ext cx="16342163" cy="2273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C2E12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8379BE-C165-2140-C713-938CD735B48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57567" y="2933700"/>
            <a:ext cx="13944600" cy="2769989"/>
          </a:xfrm>
        </p:spPr>
        <p:txBody>
          <a:bodyPr/>
          <a:lstStyle/>
          <a:p>
            <a:r>
              <a:rPr lang="en-US" sz="6000" dirty="0"/>
              <a:t>ĐỒ ÁN THỰC HÀNH CUỐI KỲ</a:t>
            </a:r>
          </a:p>
          <a:p>
            <a:r>
              <a:rPr lang="en-US" sz="6000" dirty="0"/>
              <a:t>NHẬP MÔN KHOA HỌC DỮ LIỆU</a:t>
            </a:r>
          </a:p>
          <a:p>
            <a:r>
              <a:rPr lang="en-US" sz="6000" dirty="0"/>
              <a:t>NHÓM 11</a:t>
            </a:r>
          </a:p>
        </p:txBody>
      </p:sp>
    </p:spTree>
    <p:extLst>
      <p:ext uri="{BB962C8B-B14F-4D97-AF65-F5344CB8AC3E}">
        <p14:creationId xmlns:p14="http://schemas.microsoft.com/office/powerpoint/2010/main" val="1747535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970657"/>
            <a:ext cx="11412334" cy="5962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1041" y="2400300"/>
            <a:ext cx="5882005" cy="430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3225" indent="-391160">
              <a:lnSpc>
                <a:spcPct val="100000"/>
              </a:lnSpc>
              <a:spcBef>
                <a:spcPts val="125"/>
              </a:spcBef>
              <a:buChar char="●"/>
              <a:tabLst>
                <a:tab pos="403860" algn="l"/>
              </a:tabLst>
            </a:pPr>
            <a:r>
              <a:rPr sz="3050" spc="13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d</a:t>
            </a:r>
            <a:r>
              <a:rPr sz="3050" spc="-385" dirty="0">
                <a:solidFill>
                  <a:srgbClr val="3C2E12"/>
                </a:solidFill>
                <a:latin typeface="Cambria"/>
                <a:cs typeface="Cambria"/>
              </a:rPr>
              <a:t>ữ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50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endParaRPr sz="305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 dirty="0">
              <a:latin typeface="Cambria"/>
              <a:cs typeface="Cambria"/>
            </a:endParaRPr>
          </a:p>
          <a:p>
            <a:pPr marL="12700" marR="5080">
              <a:lnSpc>
                <a:spcPct val="117100"/>
              </a:lnSpc>
            </a:pPr>
            <a:r>
              <a:rPr sz="3050" spc="204" dirty="0">
                <a:solidFill>
                  <a:srgbClr val="3C2E12"/>
                </a:solidFill>
                <a:latin typeface="Cambria"/>
                <a:cs typeface="Cambria"/>
              </a:rPr>
              <a:t>V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50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050" spc="-95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d</a:t>
            </a:r>
            <a:r>
              <a:rPr sz="3050" spc="-385" dirty="0">
                <a:solidFill>
                  <a:srgbClr val="3C2E12"/>
                </a:solidFill>
                <a:latin typeface="Cambria"/>
                <a:cs typeface="Cambria"/>
              </a:rPr>
              <a:t>ữ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50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75" dirty="0">
                <a:solidFill>
                  <a:srgbClr val="3C2E12"/>
                </a:solidFill>
                <a:latin typeface="Cambria"/>
                <a:cs typeface="Cambria"/>
              </a:rPr>
              <a:t>s</a:t>
            </a:r>
            <a:r>
              <a:rPr sz="3050" spc="-245" dirty="0">
                <a:solidFill>
                  <a:srgbClr val="3C2E12"/>
                </a:solidFill>
                <a:latin typeface="Cambria"/>
                <a:cs typeface="Cambria"/>
              </a:rPr>
              <a:t>ẽ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đ</a:t>
            </a:r>
            <a:r>
              <a:rPr sz="3050" spc="-390" dirty="0">
                <a:solidFill>
                  <a:srgbClr val="3C2E12"/>
                </a:solidFill>
                <a:latin typeface="Cambria"/>
                <a:cs typeface="Cambria"/>
              </a:rPr>
              <a:t>ư</a:t>
            </a:r>
            <a:r>
              <a:rPr sz="3050" spc="-365" dirty="0">
                <a:solidFill>
                  <a:srgbClr val="3C2E12"/>
                </a:solidFill>
                <a:latin typeface="Cambria"/>
                <a:cs typeface="Cambria"/>
              </a:rPr>
              <a:t>ợ</a:t>
            </a:r>
            <a:r>
              <a:rPr sz="3050" spc="-95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0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a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55" dirty="0">
                <a:solidFill>
                  <a:srgbClr val="3C2E12"/>
                </a:solidFill>
                <a:latin typeface="Cambria"/>
                <a:cs typeface="Cambria"/>
              </a:rPr>
              <a:t>r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a 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à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455" dirty="0">
                <a:solidFill>
                  <a:srgbClr val="3C2E12"/>
                </a:solidFill>
                <a:latin typeface="Cambria"/>
                <a:cs typeface="Cambria"/>
              </a:rPr>
              <a:t>2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0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ô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-145" dirty="0">
                <a:solidFill>
                  <a:srgbClr val="3C2E12"/>
                </a:solidFill>
                <a:latin typeface="Cambria"/>
                <a:cs typeface="Cambria"/>
              </a:rPr>
              <a:t>g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đ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o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ạ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ô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-145" dirty="0">
                <a:solidFill>
                  <a:srgbClr val="3C2E12"/>
                </a:solidFill>
                <a:latin typeface="Cambria"/>
                <a:cs typeface="Cambria"/>
              </a:rPr>
              <a:t>g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75" dirty="0">
                <a:solidFill>
                  <a:srgbClr val="3C2E12"/>
                </a:solidFill>
                <a:latin typeface="Cambria"/>
                <a:cs typeface="Cambria"/>
              </a:rPr>
              <a:t>n  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v</a:t>
            </a:r>
            <a:r>
              <a:rPr sz="3050" spc="-245" dirty="0">
                <a:solidFill>
                  <a:srgbClr val="3C2E12"/>
                </a:solidFill>
                <a:latin typeface="Cambria"/>
                <a:cs typeface="Cambria"/>
              </a:rPr>
              <a:t>ề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ấ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0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ả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75" dirty="0">
                <a:solidFill>
                  <a:srgbClr val="3C2E12"/>
                </a:solidFill>
                <a:latin typeface="Cambria"/>
                <a:cs typeface="Cambria"/>
              </a:rPr>
              <a:t>s</a:t>
            </a:r>
            <a:r>
              <a:rPr sz="3050" spc="-95" dirty="0">
                <a:solidFill>
                  <a:srgbClr val="3C2E12"/>
                </a:solidFill>
                <a:latin typeface="Cambria"/>
                <a:cs typeface="Cambria"/>
              </a:rPr>
              <a:t>k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050" spc="-275" dirty="0">
                <a:solidFill>
                  <a:srgbClr val="3C2E12"/>
                </a:solidFill>
                <a:latin typeface="Cambria"/>
                <a:cs typeface="Cambria"/>
              </a:rPr>
              <a:t>s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v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à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 err="1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 err="1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 err="1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 err="1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lang="en-US" sz="3050" spc="-45" dirty="0" err="1">
                <a:solidFill>
                  <a:srgbClr val="3C2E12"/>
                </a:solidFill>
                <a:latin typeface="Cambria"/>
                <a:cs typeface="Cambria"/>
              </a:rPr>
              <a:t>giá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14" dirty="0">
                <a:solidFill>
                  <a:srgbClr val="3C2E12"/>
                </a:solidFill>
                <a:latin typeface="Cambria"/>
                <a:cs typeface="Cambria"/>
              </a:rPr>
              <a:t>b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á</a:t>
            </a:r>
            <a:r>
              <a:rPr sz="3050" spc="-75" dirty="0">
                <a:solidFill>
                  <a:srgbClr val="3C2E12"/>
                </a:solidFill>
                <a:latin typeface="Cambria"/>
                <a:cs typeface="Cambria"/>
              </a:rPr>
              <a:t>n  </a:t>
            </a:r>
            <a:r>
              <a:rPr sz="3050" spc="-160" dirty="0">
                <a:solidFill>
                  <a:srgbClr val="3C2E12"/>
                </a:solidFill>
                <a:latin typeface="Cambria"/>
                <a:cs typeface="Cambria"/>
              </a:rPr>
              <a:t>của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5" dirty="0">
                <a:solidFill>
                  <a:srgbClr val="3C2E12"/>
                </a:solidFill>
                <a:latin typeface="Cambria"/>
                <a:cs typeface="Cambria"/>
              </a:rPr>
              <a:t>chúng.</a:t>
            </a:r>
            <a:endParaRPr sz="3050" dirty="0">
              <a:latin typeface="Cambria"/>
              <a:cs typeface="Cambria"/>
            </a:endParaRPr>
          </a:p>
          <a:p>
            <a:pPr marL="12700" marR="283845">
              <a:lnSpc>
                <a:spcPct val="117100"/>
              </a:lnSpc>
            </a:pPr>
            <a:r>
              <a:rPr sz="3050" spc="-105" dirty="0">
                <a:solidFill>
                  <a:srgbClr val="3C2E12"/>
                </a:solidFill>
                <a:latin typeface="Cambria"/>
                <a:cs typeface="Cambria"/>
              </a:rPr>
              <a:t>Import</a:t>
            </a:r>
            <a:r>
              <a:rPr sz="3050" spc="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35" dirty="0">
                <a:solidFill>
                  <a:srgbClr val="3C2E12"/>
                </a:solidFill>
                <a:latin typeface="Cambria"/>
                <a:cs typeface="Cambria"/>
              </a:rPr>
              <a:t>các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thư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45" dirty="0">
                <a:solidFill>
                  <a:srgbClr val="3C2E12"/>
                </a:solidFill>
                <a:latin typeface="Cambria"/>
                <a:cs typeface="Cambria"/>
              </a:rPr>
              <a:t>viện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45" dirty="0">
                <a:solidFill>
                  <a:srgbClr val="3C2E12"/>
                </a:solidFill>
                <a:latin typeface="Cambria"/>
                <a:cs typeface="Cambria"/>
              </a:rPr>
              <a:t>phục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95" dirty="0">
                <a:solidFill>
                  <a:srgbClr val="3C2E12"/>
                </a:solidFill>
                <a:latin typeface="Cambria"/>
                <a:cs typeface="Cambria"/>
              </a:rPr>
              <a:t>vụ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40" dirty="0">
                <a:solidFill>
                  <a:srgbClr val="3C2E12"/>
                </a:solidFill>
                <a:latin typeface="Cambria"/>
                <a:cs typeface="Cambria"/>
              </a:rPr>
              <a:t>việc</a:t>
            </a:r>
            <a:r>
              <a:rPr sz="3050" spc="4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10" dirty="0">
                <a:solidFill>
                  <a:srgbClr val="3C2E12"/>
                </a:solidFill>
                <a:latin typeface="Cambria"/>
                <a:cs typeface="Cambria"/>
              </a:rPr>
              <a:t>thu </a:t>
            </a:r>
            <a:r>
              <a:rPr sz="3050" spc="-65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10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050" spc="-165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05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05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120" dirty="0">
                <a:solidFill>
                  <a:srgbClr val="3C2E12"/>
                </a:solidFill>
                <a:latin typeface="Cambria"/>
                <a:cs typeface="Cambria"/>
              </a:rPr>
              <a:t>d</a:t>
            </a:r>
            <a:r>
              <a:rPr sz="3050" spc="-385" dirty="0">
                <a:solidFill>
                  <a:srgbClr val="3C2E12"/>
                </a:solidFill>
                <a:latin typeface="Cambria"/>
                <a:cs typeface="Cambria"/>
              </a:rPr>
              <a:t>ữ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050" spc="-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050" spc="-250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05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05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05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endParaRPr sz="3050" dirty="0">
              <a:latin typeface="Cambria"/>
              <a:cs typeface="Cambri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EB28F4C-5930-B945-9E5F-C8AFB474B688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898" y="4610100"/>
            <a:ext cx="15487649" cy="21050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3411" y="7429500"/>
            <a:ext cx="1042289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3100" spc="-190" dirty="0">
                <a:solidFill>
                  <a:srgbClr val="3C2E12"/>
                </a:solidFill>
                <a:latin typeface="Cambria"/>
                <a:cs typeface="Cambria"/>
              </a:rPr>
              <a:t>Lưu</a:t>
            </a:r>
            <a:r>
              <a:rPr sz="3100" spc="-1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ý</a:t>
            </a:r>
            <a:r>
              <a:rPr sz="3100" spc="-20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r>
              <a:rPr sz="3100" spc="-20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95" dirty="0">
                <a:solidFill>
                  <a:srgbClr val="3C2E12"/>
                </a:solidFill>
                <a:latin typeface="Cambria"/>
                <a:cs typeface="Cambria"/>
              </a:rPr>
              <a:t>Vì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mỗi lần </a:t>
            </a:r>
            <a:r>
              <a:rPr sz="3100" spc="-225" dirty="0">
                <a:solidFill>
                  <a:srgbClr val="3C2E12"/>
                </a:solidFill>
                <a:latin typeface="Cambria"/>
                <a:cs typeface="Cambria"/>
              </a:rPr>
              <a:t>đóng/mở</a:t>
            </a:r>
            <a:r>
              <a:rPr sz="3100" spc="-22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trang </a:t>
            </a:r>
            <a:r>
              <a:rPr sz="3100" spc="-260" dirty="0">
                <a:solidFill>
                  <a:srgbClr val="3C2E12"/>
                </a:solidFill>
                <a:latin typeface="Cambria"/>
                <a:cs typeface="Cambria"/>
              </a:rPr>
              <a:t>sẽ</a:t>
            </a:r>
            <a:r>
              <a:rPr sz="3100" spc="-254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45" dirty="0">
                <a:solidFill>
                  <a:srgbClr val="3C2E12"/>
                </a:solidFill>
                <a:latin typeface="Cambria"/>
                <a:cs typeface="Cambria"/>
              </a:rPr>
              <a:t>cấp </a:t>
            </a:r>
            <a:r>
              <a:rPr sz="3100" spc="-680" dirty="0">
                <a:solidFill>
                  <a:srgbClr val="3C2E12"/>
                </a:solidFill>
                <a:latin typeface="Cambria"/>
                <a:cs typeface="Cambria"/>
              </a:rPr>
              <a:t>1</a:t>
            </a:r>
            <a:r>
              <a:rPr sz="3100" spc="-67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cookie </a:t>
            </a:r>
            <a:r>
              <a:rPr sz="3100" spc="-140" dirty="0">
                <a:solidFill>
                  <a:srgbClr val="3C2E12"/>
                </a:solidFill>
                <a:latin typeface="Cambria"/>
                <a:cs typeface="Cambria"/>
              </a:rPr>
              <a:t>khác </a:t>
            </a:r>
            <a:r>
              <a:rPr sz="3100" spc="-160" dirty="0">
                <a:solidFill>
                  <a:srgbClr val="3C2E12"/>
                </a:solidFill>
                <a:latin typeface="Cambria"/>
                <a:cs typeface="Cambria"/>
              </a:rPr>
              <a:t>nên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40" dirty="0">
                <a:solidFill>
                  <a:srgbClr val="3C2E12"/>
                </a:solidFill>
                <a:latin typeface="Cambria"/>
                <a:cs typeface="Cambria"/>
              </a:rPr>
              <a:t>cần 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phải </a:t>
            </a:r>
            <a:r>
              <a:rPr sz="3100" spc="-67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9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p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0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100" spc="-160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ậ</a:t>
            </a:r>
            <a:r>
              <a:rPr sz="3100" spc="5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9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oo</a:t>
            </a:r>
            <a:r>
              <a:rPr sz="3100" spc="-100" dirty="0">
                <a:solidFill>
                  <a:srgbClr val="3C2E12"/>
                </a:solidFill>
                <a:latin typeface="Cambria"/>
                <a:cs typeface="Cambria"/>
              </a:rPr>
              <a:t>k</a:t>
            </a:r>
            <a:r>
              <a:rPr sz="3100" spc="-1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100" spc="-240" dirty="0">
                <a:solidFill>
                  <a:srgbClr val="3C2E12"/>
                </a:solidFill>
                <a:latin typeface="Cambria"/>
                <a:cs typeface="Cambria"/>
              </a:rPr>
              <a:t>e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90" dirty="0">
                <a:solidFill>
                  <a:srgbClr val="3C2E12"/>
                </a:solidFill>
                <a:latin typeface="Cambria"/>
                <a:cs typeface="Cambria"/>
              </a:rPr>
              <a:t>c</a:t>
            </a:r>
            <a:r>
              <a:rPr sz="3100" spc="-160" dirty="0">
                <a:solidFill>
                  <a:srgbClr val="3C2E12"/>
                </a:solidFill>
                <a:latin typeface="Cambria"/>
                <a:cs typeface="Cambria"/>
              </a:rPr>
              <a:t>h</a:t>
            </a:r>
            <a:r>
              <a:rPr sz="3100" spc="-150" dirty="0">
                <a:solidFill>
                  <a:srgbClr val="3C2E12"/>
                </a:solidFill>
                <a:latin typeface="Cambria"/>
                <a:cs typeface="Cambria"/>
              </a:rPr>
              <a:t>o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m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ỗ</a:t>
            </a:r>
            <a:r>
              <a:rPr sz="3100" spc="-10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ầ</a:t>
            </a:r>
            <a:r>
              <a:rPr sz="3100" spc="-114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ấ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y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d</a:t>
            </a:r>
            <a:r>
              <a:rPr sz="3100" spc="-380" dirty="0">
                <a:solidFill>
                  <a:srgbClr val="3C2E12"/>
                </a:solidFill>
                <a:latin typeface="Cambria"/>
                <a:cs typeface="Cambria"/>
              </a:rPr>
              <a:t>ữ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3C2E12"/>
                </a:solidFill>
                <a:latin typeface="Cambria"/>
                <a:cs typeface="Cambria"/>
              </a:rPr>
              <a:t>l</a:t>
            </a:r>
            <a:r>
              <a:rPr sz="3100" spc="-15" dirty="0">
                <a:solidFill>
                  <a:srgbClr val="3C2E12"/>
                </a:solidFill>
                <a:latin typeface="Cambria"/>
                <a:cs typeface="Cambria"/>
              </a:rPr>
              <a:t>i</a:t>
            </a:r>
            <a:r>
              <a:rPr sz="3100" spc="-245" dirty="0">
                <a:solidFill>
                  <a:srgbClr val="3C2E12"/>
                </a:solidFill>
                <a:latin typeface="Cambria"/>
                <a:cs typeface="Cambria"/>
              </a:rPr>
              <a:t>ệ</a:t>
            </a:r>
            <a:r>
              <a:rPr sz="3100" spc="-180" dirty="0">
                <a:solidFill>
                  <a:srgbClr val="3C2E12"/>
                </a:solidFill>
                <a:latin typeface="Cambria"/>
                <a:cs typeface="Cambria"/>
              </a:rPr>
              <a:t>u</a:t>
            </a:r>
            <a:r>
              <a:rPr sz="3100" spc="-25" dirty="0">
                <a:solidFill>
                  <a:srgbClr val="3C2E12"/>
                </a:solidFill>
                <a:latin typeface="Cambria"/>
                <a:cs typeface="Cambria"/>
              </a:rPr>
              <a:t>.</a:t>
            </a:r>
            <a:endParaRPr sz="31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411" y="2189161"/>
            <a:ext cx="12719050" cy="168275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spc="-55" dirty="0">
                <a:solidFill>
                  <a:srgbClr val="3C2E12"/>
                </a:solidFill>
                <a:latin typeface="Cambria"/>
                <a:cs typeface="Cambria"/>
              </a:rPr>
              <a:t>Chuẩn</a:t>
            </a:r>
            <a:r>
              <a:rPr sz="3100" spc="3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60" dirty="0">
                <a:solidFill>
                  <a:srgbClr val="3C2E12"/>
                </a:solidFill>
                <a:latin typeface="Cambria"/>
                <a:cs typeface="Cambria"/>
              </a:rPr>
              <a:t>bị</a:t>
            </a:r>
            <a:r>
              <a:rPr sz="3100" spc="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cookies</a:t>
            </a:r>
            <a:r>
              <a:rPr sz="3100" spc="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04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endParaRPr sz="3100" dirty="0">
              <a:latin typeface="Cambria"/>
              <a:cs typeface="Cambria"/>
            </a:endParaRPr>
          </a:p>
          <a:p>
            <a:pPr marL="12700" marR="5080">
              <a:lnSpc>
                <a:spcPct val="116900"/>
              </a:lnSpc>
            </a:pPr>
            <a:r>
              <a:rPr sz="3100" spc="100" dirty="0">
                <a:solidFill>
                  <a:srgbClr val="3C2E12"/>
                </a:solidFill>
                <a:latin typeface="Cambria"/>
                <a:cs typeface="Cambria"/>
              </a:rPr>
              <a:t>Vì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0" dirty="0">
                <a:solidFill>
                  <a:srgbClr val="3C2E12"/>
                </a:solidFill>
                <a:latin typeface="Cambria"/>
                <a:cs typeface="Cambria"/>
              </a:rPr>
              <a:t>một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45" dirty="0">
                <a:solidFill>
                  <a:srgbClr val="3C2E12"/>
                </a:solidFill>
                <a:latin typeface="Cambria"/>
                <a:cs typeface="Cambria"/>
              </a:rPr>
              <a:t>vài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90" dirty="0">
                <a:solidFill>
                  <a:srgbClr val="3C2E12"/>
                </a:solidFill>
                <a:latin typeface="Cambria"/>
                <a:cs typeface="Cambria"/>
              </a:rPr>
              <a:t>request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5" dirty="0">
                <a:solidFill>
                  <a:srgbClr val="3C2E12"/>
                </a:solidFill>
                <a:latin typeface="Cambria"/>
                <a:cs typeface="Cambria"/>
              </a:rPr>
              <a:t>tới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market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65" dirty="0">
                <a:solidFill>
                  <a:srgbClr val="3C2E12"/>
                </a:solidFill>
                <a:latin typeface="Cambria"/>
                <a:cs typeface="Cambria"/>
              </a:rPr>
              <a:t>của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90" dirty="0">
                <a:solidFill>
                  <a:srgbClr val="3C2E12"/>
                </a:solidFill>
                <a:latin typeface="Cambria"/>
                <a:cs typeface="Cambria"/>
              </a:rPr>
              <a:t>steam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15" dirty="0">
                <a:solidFill>
                  <a:srgbClr val="3C2E12"/>
                </a:solidFill>
                <a:latin typeface="Cambria"/>
                <a:cs typeface="Cambria"/>
              </a:rPr>
              <a:t>yêu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65" dirty="0">
                <a:solidFill>
                  <a:srgbClr val="3C2E12"/>
                </a:solidFill>
                <a:latin typeface="Cambria"/>
                <a:cs typeface="Cambria"/>
              </a:rPr>
              <a:t>cầu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phải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có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0" dirty="0">
                <a:solidFill>
                  <a:srgbClr val="3C2E12"/>
                </a:solidFill>
                <a:latin typeface="Cambria"/>
                <a:cs typeface="Cambria"/>
              </a:rPr>
              <a:t>thông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45" dirty="0">
                <a:solidFill>
                  <a:srgbClr val="3C2E12"/>
                </a:solidFill>
                <a:latin typeface="Cambria"/>
                <a:cs typeface="Cambria"/>
              </a:rPr>
              <a:t>tin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70" dirty="0">
                <a:solidFill>
                  <a:srgbClr val="3C2E12"/>
                </a:solidFill>
                <a:latin typeface="Cambria"/>
                <a:cs typeface="Cambria"/>
              </a:rPr>
              <a:t>tài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55" dirty="0">
                <a:solidFill>
                  <a:srgbClr val="3C2E12"/>
                </a:solidFill>
                <a:latin typeface="Cambria"/>
                <a:cs typeface="Cambria"/>
              </a:rPr>
              <a:t>khoản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20" dirty="0">
                <a:solidFill>
                  <a:srgbClr val="3C2E12"/>
                </a:solidFill>
                <a:latin typeface="Cambria"/>
                <a:cs typeface="Cambria"/>
              </a:rPr>
              <a:t>(login </a:t>
            </a:r>
            <a:r>
              <a:rPr sz="3100" spc="-67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50" dirty="0">
                <a:solidFill>
                  <a:srgbClr val="3C2E12"/>
                </a:solidFill>
                <a:latin typeface="Cambria"/>
                <a:cs typeface="Cambria"/>
              </a:rPr>
              <a:t>credentials)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65" dirty="0">
                <a:solidFill>
                  <a:srgbClr val="3C2E12"/>
                </a:solidFill>
                <a:latin typeface="Cambria"/>
                <a:cs typeface="Cambria"/>
              </a:rPr>
              <a:t>của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10" dirty="0">
                <a:solidFill>
                  <a:srgbClr val="3C2E12"/>
                </a:solidFill>
                <a:latin typeface="Cambria"/>
                <a:cs typeface="Cambria"/>
              </a:rPr>
              <a:t>người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14" dirty="0">
                <a:solidFill>
                  <a:srgbClr val="3C2E12"/>
                </a:solidFill>
                <a:latin typeface="Cambria"/>
                <a:cs typeface="Cambria"/>
              </a:rPr>
              <a:t>thu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30" dirty="0">
                <a:solidFill>
                  <a:srgbClr val="3C2E12"/>
                </a:solidFill>
                <a:latin typeface="Cambria"/>
                <a:cs typeface="Cambria"/>
              </a:rPr>
              <a:t>thập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254" dirty="0">
                <a:solidFill>
                  <a:srgbClr val="3C2E12"/>
                </a:solidFill>
                <a:latin typeface="Cambria"/>
                <a:cs typeface="Cambria"/>
              </a:rPr>
              <a:t>dữ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90" dirty="0">
                <a:solidFill>
                  <a:srgbClr val="3C2E12"/>
                </a:solidFill>
                <a:latin typeface="Cambria"/>
                <a:cs typeface="Cambria"/>
              </a:rPr>
              <a:t>liệu,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70" dirty="0">
                <a:solidFill>
                  <a:srgbClr val="3C2E12"/>
                </a:solidFill>
                <a:latin typeface="Cambria"/>
                <a:cs typeface="Cambria"/>
              </a:rPr>
              <a:t>nên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00" dirty="0">
                <a:solidFill>
                  <a:srgbClr val="3C2E12"/>
                </a:solidFill>
                <a:latin typeface="Cambria"/>
                <a:cs typeface="Cambria"/>
              </a:rPr>
              <a:t>ta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45" dirty="0">
                <a:solidFill>
                  <a:srgbClr val="3C2E12"/>
                </a:solidFill>
                <a:latin typeface="Cambria"/>
                <a:cs typeface="Cambria"/>
              </a:rPr>
              <a:t>cần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60" dirty="0">
                <a:solidFill>
                  <a:srgbClr val="3C2E12"/>
                </a:solidFill>
                <a:latin typeface="Cambria"/>
                <a:cs typeface="Cambria"/>
              </a:rPr>
              <a:t>chuẩn</a:t>
            </a:r>
            <a:r>
              <a:rPr sz="3100" spc="5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60" dirty="0">
                <a:solidFill>
                  <a:srgbClr val="3C2E12"/>
                </a:solidFill>
                <a:latin typeface="Cambria"/>
                <a:cs typeface="Cambria"/>
              </a:rPr>
              <a:t>bị</a:t>
            </a:r>
            <a:r>
              <a:rPr sz="3100" spc="4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3100" spc="-105" dirty="0">
                <a:solidFill>
                  <a:srgbClr val="3C2E12"/>
                </a:solidFill>
                <a:latin typeface="Cambria"/>
                <a:cs typeface="Cambria"/>
              </a:rPr>
              <a:t>nó.</a:t>
            </a:r>
            <a:endParaRPr sz="3100" dirty="0">
              <a:latin typeface="Cambria"/>
              <a:cs typeface="Cambria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DCCEBB9-B048-3564-F2D0-5A5DC39B5F96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350" y="6286500"/>
            <a:ext cx="17259299" cy="31051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38200" y="2400300"/>
            <a:ext cx="11419205" cy="25019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b="1" spc="-35" dirty="0">
                <a:solidFill>
                  <a:srgbClr val="3C2E12"/>
                </a:solidFill>
                <a:latin typeface="Arial"/>
                <a:cs typeface="Arial"/>
              </a:rPr>
              <a:t>-</a:t>
            </a:r>
            <a:r>
              <a:rPr sz="2800" b="1" spc="-65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50" dirty="0">
                <a:solidFill>
                  <a:srgbClr val="3C2E12"/>
                </a:solidFill>
                <a:latin typeface="Arial"/>
                <a:cs typeface="Arial"/>
              </a:rPr>
              <a:t>Thu</a:t>
            </a:r>
            <a:r>
              <a:rPr sz="2800" b="1" spc="-65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145" dirty="0">
                <a:solidFill>
                  <a:srgbClr val="3C2E12"/>
                </a:solidFill>
                <a:latin typeface="Arial"/>
                <a:cs typeface="Arial"/>
              </a:rPr>
              <a:t>thập</a:t>
            </a:r>
            <a:r>
              <a:rPr sz="2800" b="1" spc="-60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75" dirty="0">
                <a:solidFill>
                  <a:srgbClr val="3C2E12"/>
                </a:solidFill>
                <a:latin typeface="Arial"/>
                <a:cs typeface="Arial"/>
              </a:rPr>
              <a:t>dữ</a:t>
            </a:r>
            <a:r>
              <a:rPr sz="2800" b="1" spc="-65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3C2E12"/>
                </a:solidFill>
                <a:latin typeface="Arial"/>
                <a:cs typeface="Arial"/>
              </a:rPr>
              <a:t>liệu</a:t>
            </a:r>
            <a:r>
              <a:rPr sz="2800" b="1" spc="-60" dirty="0">
                <a:solidFill>
                  <a:srgbClr val="3C2E12"/>
                </a:solidFill>
                <a:latin typeface="Arial"/>
                <a:cs typeface="Arial"/>
              </a:rPr>
              <a:t> </a:t>
            </a:r>
            <a:r>
              <a:rPr sz="2800" b="1" spc="-135" dirty="0">
                <a:solidFill>
                  <a:srgbClr val="3C2E12"/>
                </a:solidFill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ct val="116100"/>
              </a:lnSpc>
            </a:pP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Công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đoạn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70" dirty="0">
                <a:solidFill>
                  <a:srgbClr val="3C2E12"/>
                </a:solidFill>
                <a:latin typeface="Tahoma"/>
                <a:cs typeface="Tahoma"/>
              </a:rPr>
              <a:t>1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-24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3C2E12"/>
                </a:solidFill>
                <a:latin typeface="Tahoma"/>
                <a:cs typeface="Tahoma"/>
              </a:rPr>
              <a:t>Tiến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hành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thu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thập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75" dirty="0">
                <a:solidFill>
                  <a:srgbClr val="3C2E12"/>
                </a:solidFill>
                <a:latin typeface="Tahoma"/>
                <a:cs typeface="Tahoma"/>
              </a:rPr>
              <a:t>tất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70" dirty="0">
                <a:solidFill>
                  <a:srgbClr val="3C2E12"/>
                </a:solidFill>
                <a:latin typeface="Tahoma"/>
                <a:cs typeface="Tahoma"/>
              </a:rPr>
              <a:t>cả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3C2E12"/>
                </a:solidFill>
                <a:latin typeface="Tahoma"/>
                <a:cs typeface="Tahoma"/>
              </a:rPr>
              <a:t>skins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đăng</a:t>
            </a:r>
            <a:r>
              <a:rPr sz="28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bán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endParaRPr sz="2800" dirty="0">
              <a:latin typeface="Tahoma"/>
              <a:cs typeface="Tahoma"/>
            </a:endParaRPr>
          </a:p>
          <a:p>
            <a:pPr marL="12700" marR="401955" indent="92075">
              <a:lnSpc>
                <a:spcPct val="116100"/>
              </a:lnSpc>
            </a:pPr>
            <a:r>
              <a:rPr sz="2800" spc="140" dirty="0">
                <a:solidFill>
                  <a:srgbClr val="3C2E12"/>
                </a:solidFill>
                <a:latin typeface="Tahoma"/>
                <a:cs typeface="Tahoma"/>
              </a:rPr>
              <a:t>Ban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đầu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Tahoma"/>
                <a:cs typeface="Tahoma"/>
              </a:rPr>
              <a:t>ta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thu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thập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50" dirty="0">
                <a:solidFill>
                  <a:srgbClr val="3C2E12"/>
                </a:solidFill>
                <a:latin typeface="Tahoma"/>
                <a:cs typeface="Tahoma"/>
              </a:rPr>
              <a:t>lượng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tồn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3C2E12"/>
                </a:solidFill>
                <a:latin typeface="Tahoma"/>
                <a:cs typeface="Tahoma"/>
              </a:rPr>
              <a:t>tại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lưu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biến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55" dirty="0">
                <a:solidFill>
                  <a:srgbClr val="3C2E12"/>
                </a:solidFill>
                <a:latin typeface="Tahoma"/>
                <a:cs typeface="Tahoma"/>
              </a:rPr>
              <a:t>total_Items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-24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4E7FB6A-8BDA-058D-598D-8C76489CD4A6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813" y="3695700"/>
            <a:ext cx="17478374" cy="53149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233894"/>
            <a:ext cx="14927580" cy="501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00" b="0" u="none" spc="40" dirty="0">
                <a:latin typeface="Tahoma"/>
                <a:cs typeface="Tahoma"/>
              </a:rPr>
              <a:t>-Tiếp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00" dirty="0">
                <a:latin typeface="Tahoma"/>
                <a:cs typeface="Tahoma"/>
              </a:rPr>
              <a:t>theo,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05" dirty="0">
                <a:latin typeface="Tahoma"/>
                <a:cs typeface="Tahoma"/>
              </a:rPr>
              <a:t>ta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25" dirty="0">
                <a:latin typeface="Tahoma"/>
                <a:cs typeface="Tahoma"/>
              </a:rPr>
              <a:t>tiến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hành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60" dirty="0">
                <a:latin typeface="Tahoma"/>
                <a:cs typeface="Tahoma"/>
              </a:rPr>
              <a:t>thu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50" dirty="0">
                <a:latin typeface="Tahoma"/>
                <a:cs typeface="Tahoma"/>
              </a:rPr>
              <a:t>thập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210" dirty="0">
                <a:latin typeface="Tahoma"/>
                <a:cs typeface="Tahoma"/>
              </a:rPr>
              <a:t>dữ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25" dirty="0">
                <a:latin typeface="Tahoma"/>
                <a:cs typeface="Tahoma"/>
              </a:rPr>
              <a:t>liệu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raw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80" dirty="0">
                <a:latin typeface="Tahoma"/>
                <a:cs typeface="Tahoma"/>
              </a:rPr>
              <a:t>về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từng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25" dirty="0">
                <a:latin typeface="Tahoma"/>
                <a:cs typeface="Tahoma"/>
              </a:rPr>
              <a:t>loại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80" dirty="0">
                <a:latin typeface="Tahoma"/>
                <a:cs typeface="Tahoma"/>
              </a:rPr>
              <a:t>vật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210" dirty="0">
                <a:latin typeface="Tahoma"/>
                <a:cs typeface="Tahoma"/>
              </a:rPr>
              <a:t>phẩm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trên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market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-260" dirty="0">
                <a:latin typeface="Tahoma"/>
                <a:cs typeface="Tahoma"/>
              </a:rPr>
              <a:t>:</a:t>
            </a:r>
            <a:endParaRPr sz="3100" dirty="0">
              <a:latin typeface="Tahoma"/>
              <a:cs typeface="Tahom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7992A22-A5CC-FD47-D4ED-AE009F56CB40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3443" y="4045800"/>
            <a:ext cx="15201899" cy="1819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9630" y="1886022"/>
            <a:ext cx="13911580" cy="166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sz="3100" b="0" u="none" spc="55" dirty="0">
                <a:latin typeface="Tahoma"/>
                <a:cs typeface="Tahoma"/>
              </a:rPr>
              <a:t>-Cột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90" dirty="0">
                <a:latin typeface="Tahoma"/>
                <a:cs typeface="Tahoma"/>
              </a:rPr>
              <a:t>asset_description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00" dirty="0">
                <a:latin typeface="Tahoma"/>
                <a:cs typeface="Tahoma"/>
              </a:rPr>
              <a:t>sẽ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95" dirty="0">
                <a:latin typeface="Tahoma"/>
                <a:cs typeface="Tahoma"/>
              </a:rPr>
              <a:t>là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nơi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chứa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95" dirty="0">
                <a:latin typeface="Tahoma"/>
                <a:cs typeface="Tahoma"/>
              </a:rPr>
              <a:t>dữ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14" dirty="0">
                <a:latin typeface="Tahoma"/>
                <a:cs typeface="Tahoma"/>
              </a:rPr>
              <a:t>liệu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85" dirty="0">
                <a:latin typeface="Tahoma"/>
                <a:cs typeface="Tahoma"/>
              </a:rPr>
              <a:t>hữu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05" dirty="0">
                <a:latin typeface="Tahoma"/>
                <a:cs typeface="Tahoma"/>
              </a:rPr>
              <a:t>ích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50" dirty="0">
                <a:latin typeface="Tahoma"/>
                <a:cs typeface="Tahoma"/>
              </a:rPr>
              <a:t>phục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00" dirty="0">
                <a:latin typeface="Tahoma"/>
                <a:cs typeface="Tahoma"/>
              </a:rPr>
              <a:t>vụ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65" dirty="0">
                <a:latin typeface="Tahoma"/>
                <a:cs typeface="Tahoma"/>
              </a:rPr>
              <a:t>việc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60" dirty="0">
                <a:latin typeface="Tahoma"/>
                <a:cs typeface="Tahoma"/>
              </a:rPr>
              <a:t>phân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55" dirty="0">
                <a:latin typeface="Tahoma"/>
                <a:cs typeface="Tahoma"/>
              </a:rPr>
              <a:t>tích, </a:t>
            </a:r>
            <a:r>
              <a:rPr sz="3100" b="0" u="none" spc="-955" dirty="0">
                <a:latin typeface="Tahoma"/>
                <a:cs typeface="Tahoma"/>
              </a:rPr>
              <a:t> </a:t>
            </a:r>
            <a:r>
              <a:rPr sz="3100" b="0" u="none" spc="90" dirty="0">
                <a:latin typeface="Tahoma"/>
                <a:cs typeface="Tahoma"/>
              </a:rPr>
              <a:t>ta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20" dirty="0">
                <a:latin typeface="Tahoma"/>
                <a:cs typeface="Tahoma"/>
              </a:rPr>
              <a:t>tạo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75" dirty="0">
                <a:latin typeface="Tahoma"/>
                <a:cs typeface="Tahoma"/>
              </a:rPr>
              <a:t>1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45" dirty="0">
                <a:latin typeface="Tahoma"/>
                <a:cs typeface="Tahoma"/>
              </a:rPr>
              <a:t>Items_list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20" dirty="0">
                <a:latin typeface="Tahoma"/>
                <a:cs typeface="Tahoma"/>
              </a:rPr>
              <a:t>để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chứa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70" dirty="0">
                <a:latin typeface="Tahoma"/>
                <a:cs typeface="Tahoma"/>
              </a:rPr>
              <a:t>các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90" dirty="0">
                <a:latin typeface="Tahoma"/>
                <a:cs typeface="Tahoma"/>
              </a:rPr>
              <a:t>asset_description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10" dirty="0">
                <a:latin typeface="Tahoma"/>
                <a:cs typeface="Tahoma"/>
              </a:rPr>
              <a:t>của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60" dirty="0">
                <a:latin typeface="Tahoma"/>
                <a:cs typeface="Tahoma"/>
              </a:rPr>
              <a:t>từng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65" dirty="0">
                <a:latin typeface="Tahoma"/>
                <a:cs typeface="Tahoma"/>
              </a:rPr>
              <a:t>vật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phẩm.</a:t>
            </a:r>
            <a:endParaRPr sz="3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3100" b="0" u="none" spc="80" dirty="0">
                <a:latin typeface="Tahoma"/>
                <a:cs typeface="Tahoma"/>
              </a:rPr>
              <a:t>Các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thuộc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tính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10" dirty="0">
                <a:latin typeface="Tahoma"/>
                <a:cs typeface="Tahoma"/>
              </a:rPr>
              <a:t>của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60" dirty="0">
                <a:latin typeface="Tahoma"/>
                <a:cs typeface="Tahoma"/>
              </a:rPr>
              <a:t>từng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65" dirty="0">
                <a:latin typeface="Tahoma"/>
                <a:cs typeface="Tahoma"/>
              </a:rPr>
              <a:t>vật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90" dirty="0">
                <a:latin typeface="Tahoma"/>
                <a:cs typeface="Tahoma"/>
              </a:rPr>
              <a:t>phẩm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thu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thập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được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-270" dirty="0">
                <a:latin typeface="Tahoma"/>
                <a:cs typeface="Tahoma"/>
              </a:rPr>
              <a:t>:</a:t>
            </a:r>
            <a:endParaRPr sz="3100" dirty="0">
              <a:latin typeface="Tahoma"/>
              <a:cs typeface="Tahom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6BAA0A2-F4DB-C14E-85D3-4A701C793E19}"/>
              </a:ext>
            </a:extLst>
          </p:cNvPr>
          <p:cNvSpPr txBox="1">
            <a:spLocks/>
          </p:cNvSpPr>
          <p:nvPr/>
        </p:nvSpPr>
        <p:spPr>
          <a:xfrm>
            <a:off x="1676400" y="6972300"/>
            <a:ext cx="13911580" cy="220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 u="sng">
                <a:solidFill>
                  <a:srgbClr val="3C2E12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lang="en-US" sz="3100" b="0" u="none" kern="0" spc="55" dirty="0" err="1">
                <a:latin typeface="Tahoma"/>
                <a:cs typeface="Tahoma"/>
              </a:rPr>
              <a:t>Tuy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nhiên</a:t>
            </a:r>
            <a:r>
              <a:rPr lang="en-US" sz="3100" b="0" u="none" kern="0" spc="55" dirty="0">
                <a:latin typeface="Tahoma"/>
                <a:cs typeface="Tahoma"/>
              </a:rPr>
              <a:t>, </a:t>
            </a:r>
            <a:r>
              <a:rPr lang="en-US" sz="3100" b="0" u="none" kern="0" spc="55" dirty="0" err="1">
                <a:latin typeface="Tahoma"/>
                <a:cs typeface="Tahoma"/>
              </a:rPr>
              <a:t>chỉ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có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các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thuộc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tính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sau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chứa</a:t>
            </a:r>
            <a:r>
              <a:rPr lang="en-US" sz="3100" b="0" u="none" kern="0" spc="55" dirty="0">
                <a:latin typeface="Tahoma"/>
                <a:cs typeface="Tahoma"/>
              </a:rPr>
              <a:t> thông tin ta </a:t>
            </a:r>
            <a:r>
              <a:rPr lang="en-US" sz="3100" b="0" u="none" kern="0" spc="55" dirty="0" err="1">
                <a:latin typeface="Tahoma"/>
                <a:cs typeface="Tahoma"/>
              </a:rPr>
              <a:t>cần</a:t>
            </a:r>
            <a:r>
              <a:rPr lang="en-US" sz="3100" b="0" u="none" kern="0" spc="55" dirty="0">
                <a:latin typeface="Tahoma"/>
                <a:cs typeface="Tahoma"/>
              </a:rPr>
              <a:t> </a:t>
            </a:r>
            <a:r>
              <a:rPr lang="en-US" sz="3100" b="0" u="none" kern="0" spc="55" dirty="0" err="1">
                <a:latin typeface="Tahoma"/>
                <a:cs typeface="Tahoma"/>
              </a:rPr>
              <a:t>tìm</a:t>
            </a:r>
            <a:r>
              <a:rPr lang="en-US" sz="3100" b="0" u="none" kern="0" spc="55" dirty="0">
                <a:latin typeface="Tahoma"/>
                <a:cs typeface="Tahoma"/>
              </a:rPr>
              <a:t> :</a:t>
            </a:r>
          </a:p>
          <a:p>
            <a:pPr marL="469900" marR="5080" indent="-457200">
              <a:lnSpc>
                <a:spcPct val="115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b="0" u="none" kern="0" spc="55" dirty="0">
                <a:latin typeface="Tahoma"/>
                <a:cs typeface="Tahoma"/>
              </a:rPr>
              <a:t>Descriptions</a:t>
            </a:r>
          </a:p>
          <a:p>
            <a:pPr marL="469900" marR="5080" indent="-457200">
              <a:lnSpc>
                <a:spcPct val="115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b="0" u="none" kern="0" spc="55" dirty="0">
                <a:latin typeface="Tahoma"/>
                <a:cs typeface="Tahoma"/>
              </a:rPr>
              <a:t>type</a:t>
            </a:r>
          </a:p>
          <a:p>
            <a:pPr marL="469900" marR="5080" indent="-457200">
              <a:lnSpc>
                <a:spcPct val="115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100" b="0" u="none" kern="0" dirty="0" err="1">
                <a:latin typeface="Tahoma"/>
                <a:cs typeface="Tahoma"/>
              </a:rPr>
              <a:t>Market_hash_name</a:t>
            </a:r>
            <a:endParaRPr lang="vi-VN" sz="3100" b="0" u="none" kern="0" dirty="0">
              <a:latin typeface="Tahoma"/>
              <a:cs typeface="Tahoma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D6DBBCB-1CE7-CC87-F837-D3C6E6FA4C06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6210300"/>
            <a:ext cx="14858999" cy="31908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6800" y="2103719"/>
            <a:ext cx="15164435" cy="33401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-Công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đoạn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90" dirty="0">
                <a:solidFill>
                  <a:srgbClr val="3C2E12"/>
                </a:solidFill>
                <a:latin typeface="Tahoma"/>
                <a:cs typeface="Tahoma"/>
              </a:rPr>
              <a:t>2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-26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lý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0" dirty="0">
                <a:solidFill>
                  <a:srgbClr val="3C2E12"/>
                </a:solidFill>
                <a:latin typeface="Tahoma"/>
                <a:cs typeface="Tahoma"/>
              </a:rPr>
              <a:t>thu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thập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80" dirty="0">
                <a:solidFill>
                  <a:srgbClr val="3C2E12"/>
                </a:solidFill>
                <a:latin typeface="Tahoma"/>
                <a:cs typeface="Tahoma"/>
              </a:rPr>
              <a:t>thêm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về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endParaRPr sz="3100" dirty="0">
              <a:latin typeface="Tahoma"/>
              <a:cs typeface="Tahoma"/>
            </a:endParaRPr>
          </a:p>
          <a:p>
            <a:pPr marL="12700" marR="5080">
              <a:lnSpc>
                <a:spcPct val="116900"/>
              </a:lnSpc>
            </a:pPr>
            <a:r>
              <a:rPr sz="3100" spc="20" dirty="0">
                <a:solidFill>
                  <a:srgbClr val="3C2E12"/>
                </a:solidFill>
                <a:latin typeface="Tahoma"/>
                <a:cs typeface="Tahoma"/>
              </a:rPr>
              <a:t>Ta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loop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qua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hết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00" dirty="0">
                <a:solidFill>
                  <a:srgbClr val="3C2E12"/>
                </a:solidFill>
                <a:latin typeface="Tahoma"/>
                <a:cs typeface="Tahoma"/>
              </a:rPr>
              <a:t>mọi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5" dirty="0">
                <a:solidFill>
                  <a:srgbClr val="3C2E12"/>
                </a:solidFill>
                <a:latin typeface="Tahoma"/>
                <a:cs typeface="Tahoma"/>
              </a:rPr>
              <a:t>phẩm,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lý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0" dirty="0">
                <a:solidFill>
                  <a:srgbClr val="3C2E12"/>
                </a:solidFill>
                <a:latin typeface="Tahoma"/>
                <a:cs typeface="Tahoma"/>
              </a:rPr>
              <a:t>trích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0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0" dirty="0">
                <a:solidFill>
                  <a:srgbClr val="3C2E12"/>
                </a:solidFill>
                <a:latin typeface="Tahoma"/>
                <a:cs typeface="Tahoma"/>
              </a:rPr>
              <a:t>tính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45" dirty="0">
                <a:solidFill>
                  <a:srgbClr val="3C2E12"/>
                </a:solidFill>
                <a:latin typeface="Tahoma"/>
                <a:cs typeface="Tahoma"/>
              </a:rPr>
              <a:t>ý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0" dirty="0">
                <a:solidFill>
                  <a:srgbClr val="3C2E12"/>
                </a:solidFill>
                <a:latin typeface="Tahoma"/>
                <a:cs typeface="Tahoma"/>
              </a:rPr>
              <a:t>nghĩa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85" dirty="0">
                <a:solidFill>
                  <a:srgbClr val="3C2E12"/>
                </a:solidFill>
                <a:latin typeface="Tahoma"/>
                <a:cs typeface="Tahoma"/>
              </a:rPr>
              <a:t>đồng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thời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0" dirty="0">
                <a:solidFill>
                  <a:srgbClr val="3C2E12"/>
                </a:solidFill>
                <a:latin typeface="Tahoma"/>
                <a:cs typeface="Tahoma"/>
              </a:rPr>
              <a:t>thu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thập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80" dirty="0">
                <a:solidFill>
                  <a:srgbClr val="3C2E12"/>
                </a:solidFill>
                <a:latin typeface="Tahoma"/>
                <a:cs typeface="Tahoma"/>
              </a:rPr>
              <a:t>thêm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về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0" dirty="0">
                <a:solidFill>
                  <a:srgbClr val="3C2E12"/>
                </a:solidFill>
                <a:latin typeface="Tahoma"/>
                <a:cs typeface="Tahoma"/>
              </a:rPr>
              <a:t>lịch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tương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04" dirty="0">
                <a:solidFill>
                  <a:srgbClr val="3C2E12"/>
                </a:solidFill>
                <a:latin typeface="Tahoma"/>
                <a:cs typeface="Tahoma"/>
              </a:rPr>
              <a:t>ứng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75" dirty="0">
                <a:solidFill>
                  <a:srgbClr val="3C2E12"/>
                </a:solidFill>
                <a:latin typeface="Tahoma"/>
                <a:cs typeface="Tahoma"/>
              </a:rPr>
              <a:t>từng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5" dirty="0">
                <a:solidFill>
                  <a:srgbClr val="3C2E12"/>
                </a:solidFill>
                <a:latin typeface="Tahoma"/>
                <a:cs typeface="Tahoma"/>
              </a:rPr>
              <a:t>phẩm. </a:t>
            </a:r>
            <a:r>
              <a:rPr sz="3100" spc="-9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Cuối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cùng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05" dirty="0">
                <a:solidFill>
                  <a:srgbClr val="3C2E12"/>
                </a:solidFill>
                <a:latin typeface="Tahoma"/>
                <a:cs typeface="Tahoma"/>
              </a:rPr>
              <a:t>ta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04" dirty="0">
                <a:solidFill>
                  <a:srgbClr val="3C2E12"/>
                </a:solidFill>
                <a:latin typeface="Tahoma"/>
                <a:cs typeface="Tahoma"/>
              </a:rPr>
              <a:t>bỏ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DataFrame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items_df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0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95" dirty="0">
                <a:solidFill>
                  <a:srgbClr val="3C2E12"/>
                </a:solidFill>
                <a:latin typeface="Tahoma"/>
                <a:cs typeface="Tahoma"/>
              </a:rPr>
              <a:t>file</a:t>
            </a:r>
            <a:r>
              <a:rPr sz="31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65" dirty="0">
                <a:solidFill>
                  <a:srgbClr val="3C2E12"/>
                </a:solidFill>
                <a:latin typeface="Tahoma"/>
                <a:cs typeface="Tahoma"/>
              </a:rPr>
              <a:t>‘CSGO_Market.csv’</a:t>
            </a:r>
            <a:endParaRPr sz="3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65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lý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0" dirty="0">
                <a:solidFill>
                  <a:srgbClr val="3C2E12"/>
                </a:solidFill>
                <a:latin typeface="Tahoma"/>
                <a:cs typeface="Tahoma"/>
              </a:rPr>
              <a:t>tính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2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8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21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310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-26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3100" dirty="0">
              <a:latin typeface="Tahoma"/>
              <a:cs typeface="Tahom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7FDD31E-F3D7-8985-D869-F91D45B56353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4555" y="6134100"/>
            <a:ext cx="14097000" cy="2533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1693" y="1840513"/>
            <a:ext cx="14085569" cy="16948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0"/>
              </a:spcBef>
            </a:pPr>
            <a:r>
              <a:rPr sz="3100" b="0" u="none" spc="200" dirty="0">
                <a:latin typeface="Tahoma"/>
                <a:cs typeface="Tahoma"/>
              </a:rPr>
              <a:t>Dữ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liệu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về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giá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35" dirty="0">
                <a:latin typeface="Tahoma"/>
                <a:cs typeface="Tahoma"/>
              </a:rPr>
              <a:t>có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85" dirty="0">
                <a:latin typeface="Tahoma"/>
                <a:cs typeface="Tahoma"/>
              </a:rPr>
              <a:t>dạng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14" dirty="0">
                <a:latin typeface="Tahoma"/>
                <a:cs typeface="Tahoma"/>
              </a:rPr>
              <a:t>lịch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65" dirty="0">
                <a:latin typeface="Tahoma"/>
                <a:cs typeface="Tahoma"/>
              </a:rPr>
              <a:t>sử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bán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theo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từng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95" dirty="0">
                <a:latin typeface="Tahoma"/>
                <a:cs typeface="Tahoma"/>
              </a:rPr>
              <a:t>ngày,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204" dirty="0">
                <a:latin typeface="Tahoma"/>
                <a:cs typeface="Tahoma"/>
              </a:rPr>
              <a:t>do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đó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các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50" dirty="0">
                <a:latin typeface="Tahoma"/>
                <a:cs typeface="Tahoma"/>
              </a:rPr>
              <a:t>thuộc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tính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95" dirty="0">
                <a:latin typeface="Tahoma"/>
                <a:cs typeface="Tahoma"/>
              </a:rPr>
              <a:t>mới </a:t>
            </a:r>
            <a:r>
              <a:rPr sz="3100" b="0" u="none" spc="-950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được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tạo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ra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để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0" dirty="0">
                <a:latin typeface="Tahoma"/>
                <a:cs typeface="Tahoma"/>
              </a:rPr>
              <a:t>phục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20" dirty="0">
                <a:latin typeface="Tahoma"/>
                <a:cs typeface="Tahoma"/>
              </a:rPr>
              <a:t>vụ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các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0" dirty="0">
                <a:latin typeface="Tahoma"/>
                <a:cs typeface="Tahoma"/>
              </a:rPr>
              <a:t>công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80" dirty="0">
                <a:latin typeface="Tahoma"/>
                <a:cs typeface="Tahoma"/>
              </a:rPr>
              <a:t>việc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phân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10" dirty="0">
                <a:latin typeface="Tahoma"/>
                <a:cs typeface="Tahoma"/>
              </a:rPr>
              <a:t>tích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200" dirty="0">
                <a:latin typeface="Tahoma"/>
                <a:cs typeface="Tahoma"/>
              </a:rPr>
              <a:t>&amp;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260" dirty="0">
                <a:latin typeface="Tahoma"/>
                <a:cs typeface="Tahoma"/>
              </a:rPr>
              <a:t>mô</a:t>
            </a:r>
            <a:r>
              <a:rPr sz="3100" b="0" u="none" spc="-155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hình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75" dirty="0">
                <a:latin typeface="Tahoma"/>
                <a:cs typeface="Tahoma"/>
              </a:rPr>
              <a:t>hóa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sau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65" dirty="0">
                <a:latin typeface="Tahoma"/>
                <a:cs typeface="Tahoma"/>
              </a:rPr>
              <a:t>này.</a:t>
            </a:r>
            <a:endParaRPr sz="3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3100" b="0" u="none" spc="100" dirty="0">
                <a:latin typeface="Tahoma"/>
                <a:cs typeface="Tahoma"/>
              </a:rPr>
              <a:t>Các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50" dirty="0">
                <a:latin typeface="Tahoma"/>
                <a:cs typeface="Tahoma"/>
              </a:rPr>
              <a:t>thuộc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5" dirty="0">
                <a:latin typeface="Tahoma"/>
                <a:cs typeface="Tahoma"/>
              </a:rPr>
              <a:t>tính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được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tạo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95" dirty="0">
                <a:latin typeface="Tahoma"/>
                <a:cs typeface="Tahoma"/>
              </a:rPr>
              <a:t>mới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-260" dirty="0">
                <a:latin typeface="Tahoma"/>
                <a:cs typeface="Tahoma"/>
              </a:rPr>
              <a:t>:</a:t>
            </a:r>
            <a:endParaRPr sz="3100" dirty="0">
              <a:latin typeface="Tahoma"/>
              <a:cs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C11ED-B796-9CA8-45AD-403895563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218" y="4000500"/>
            <a:ext cx="15013899" cy="1262062"/>
          </a:xfrm>
          <a:prstGeom prst="rect">
            <a:avLst/>
          </a:prstGeom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CC86E76D-F36F-4F87-9F9F-E85DC83FBABE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3614738"/>
            <a:ext cx="17097372" cy="30575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2171700"/>
            <a:ext cx="608647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0" u="none" spc="85" dirty="0">
                <a:latin typeface="Tahoma"/>
                <a:cs typeface="Tahoma"/>
              </a:rPr>
              <a:t>Lấy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215" dirty="0">
                <a:latin typeface="Tahoma"/>
                <a:cs typeface="Tahoma"/>
              </a:rPr>
              <a:t>dữ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liệu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về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giá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của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từng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30" dirty="0">
                <a:latin typeface="Tahoma"/>
                <a:cs typeface="Tahoma"/>
              </a:rPr>
              <a:t>skin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-260" dirty="0">
                <a:latin typeface="Tahoma"/>
                <a:cs typeface="Tahoma"/>
              </a:rPr>
              <a:t>: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1AA8B1C-8BC5-1227-55FA-80C0FD73479B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218" y="3162300"/>
            <a:ext cx="12753974" cy="5400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1693" y="2026884"/>
            <a:ext cx="555561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0" u="none" spc="85" dirty="0">
                <a:latin typeface="Tahoma"/>
                <a:cs typeface="Tahoma"/>
              </a:rPr>
              <a:t>Tiền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70" dirty="0">
                <a:latin typeface="Tahoma"/>
                <a:cs typeface="Tahoma"/>
              </a:rPr>
              <a:t>xử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70" dirty="0">
                <a:latin typeface="Tahoma"/>
                <a:cs typeface="Tahoma"/>
              </a:rPr>
              <a:t>lý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thông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25" dirty="0">
                <a:latin typeface="Tahoma"/>
                <a:cs typeface="Tahoma"/>
              </a:rPr>
              <a:t>tin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85" dirty="0">
                <a:latin typeface="Tahoma"/>
                <a:cs typeface="Tahoma"/>
              </a:rPr>
              <a:t>về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giá</a:t>
            </a:r>
            <a:r>
              <a:rPr sz="3100" b="0" u="none" spc="-160" dirty="0">
                <a:latin typeface="Tahoma"/>
                <a:cs typeface="Tahoma"/>
              </a:rPr>
              <a:t> </a:t>
            </a:r>
            <a:r>
              <a:rPr sz="3100" b="0" u="none" spc="95" dirty="0">
                <a:latin typeface="Tahoma"/>
                <a:cs typeface="Tahoma"/>
              </a:rPr>
              <a:t>cả</a:t>
            </a:r>
            <a:r>
              <a:rPr sz="3100" b="0" u="none" spc="-165" dirty="0">
                <a:latin typeface="Tahoma"/>
                <a:cs typeface="Tahoma"/>
              </a:rPr>
              <a:t> </a:t>
            </a:r>
            <a:r>
              <a:rPr sz="3100" b="0" u="none" spc="-260" dirty="0">
                <a:latin typeface="Tahoma"/>
                <a:cs typeface="Tahoma"/>
              </a:rPr>
              <a:t>:</a:t>
            </a:r>
            <a:endParaRPr sz="3100" dirty="0">
              <a:latin typeface="Tahoma"/>
              <a:cs typeface="Tahom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56D18F4-989C-DD99-4678-6AB760D745C4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218" y="2628900"/>
            <a:ext cx="13744574" cy="5934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7880" y="1763994"/>
            <a:ext cx="5467985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b="0" u="none" spc="85" dirty="0">
                <a:latin typeface="Tahoma"/>
                <a:cs typeface="Tahoma"/>
              </a:rPr>
              <a:t>Tiền</a:t>
            </a:r>
            <a:r>
              <a:rPr sz="3050" b="0" u="none" spc="-165" dirty="0">
                <a:latin typeface="Tahoma"/>
                <a:cs typeface="Tahoma"/>
              </a:rPr>
              <a:t> </a:t>
            </a:r>
            <a:r>
              <a:rPr sz="3050" b="0" u="none" spc="170" dirty="0">
                <a:latin typeface="Tahoma"/>
                <a:cs typeface="Tahoma"/>
              </a:rPr>
              <a:t>xử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70" dirty="0">
                <a:latin typeface="Tahoma"/>
                <a:cs typeface="Tahoma"/>
              </a:rPr>
              <a:t>lý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175" dirty="0">
                <a:latin typeface="Tahoma"/>
                <a:cs typeface="Tahoma"/>
              </a:rPr>
              <a:t>thông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125" dirty="0">
                <a:latin typeface="Tahoma"/>
                <a:cs typeface="Tahoma"/>
              </a:rPr>
              <a:t>tin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85" dirty="0">
                <a:latin typeface="Tahoma"/>
                <a:cs typeface="Tahoma"/>
              </a:rPr>
              <a:t>về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140" dirty="0">
                <a:latin typeface="Tahoma"/>
                <a:cs typeface="Tahoma"/>
              </a:rPr>
              <a:t>giá</a:t>
            </a:r>
            <a:r>
              <a:rPr sz="3050" b="0" u="none" spc="-160" dirty="0">
                <a:latin typeface="Tahoma"/>
                <a:cs typeface="Tahoma"/>
              </a:rPr>
              <a:t> </a:t>
            </a:r>
            <a:r>
              <a:rPr sz="3050" b="0" u="none" spc="95" dirty="0">
                <a:latin typeface="Tahoma"/>
                <a:cs typeface="Tahoma"/>
              </a:rPr>
              <a:t>cả</a:t>
            </a:r>
            <a:r>
              <a:rPr sz="3050" b="0" u="none" spc="-165" dirty="0">
                <a:latin typeface="Tahoma"/>
                <a:cs typeface="Tahoma"/>
              </a:rPr>
              <a:t> </a:t>
            </a:r>
            <a:r>
              <a:rPr sz="3050" b="0" u="none" spc="-254" dirty="0">
                <a:latin typeface="Tahoma"/>
                <a:cs typeface="Tahoma"/>
              </a:rPr>
              <a:t>:</a:t>
            </a:r>
            <a:endParaRPr sz="3050" dirty="0">
              <a:latin typeface="Tahoma"/>
              <a:cs typeface="Tahoma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12CE47F-CD99-8859-26A0-15BA2851A1B9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448" y="500414"/>
            <a:ext cx="10791825" cy="9086850"/>
            <a:chOff x="327448" y="500414"/>
            <a:chExt cx="10791825" cy="9086850"/>
          </a:xfrm>
        </p:grpSpPr>
        <p:sp>
          <p:nvSpPr>
            <p:cNvPr id="3" name="object 3"/>
            <p:cNvSpPr/>
            <p:nvPr/>
          </p:nvSpPr>
          <p:spPr>
            <a:xfrm>
              <a:off x="10031075" y="5696243"/>
              <a:ext cx="0" cy="1886585"/>
            </a:xfrm>
            <a:custGeom>
              <a:avLst/>
              <a:gdLst/>
              <a:ahLst/>
              <a:cxnLst/>
              <a:rect l="l" t="t" r="r" b="b"/>
              <a:pathLst>
                <a:path h="1886584">
                  <a:moveTo>
                    <a:pt x="0" y="0"/>
                  </a:moveTo>
                  <a:lnTo>
                    <a:pt x="0" y="1886019"/>
                  </a:lnTo>
                </a:path>
              </a:pathLst>
            </a:custGeom>
            <a:ln w="9515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448" y="500414"/>
              <a:ext cx="10791824" cy="90868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220346" y="301625"/>
            <a:ext cx="6476365" cy="81368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635" algn="ctr">
              <a:lnSpc>
                <a:spcPct val="100299"/>
              </a:lnSpc>
              <a:spcBef>
                <a:spcPts val="65"/>
              </a:spcBef>
            </a:pPr>
            <a:r>
              <a:rPr sz="8850" spc="30" dirty="0">
                <a:solidFill>
                  <a:srgbClr val="3C2E12"/>
                </a:solidFill>
                <a:latin typeface="Cambria"/>
                <a:cs typeface="Cambria"/>
              </a:rPr>
              <a:t>Chủ </a:t>
            </a:r>
            <a:r>
              <a:rPr sz="8850" spc="-540" dirty="0">
                <a:solidFill>
                  <a:srgbClr val="3C2E12"/>
                </a:solidFill>
                <a:latin typeface="Cambria"/>
                <a:cs typeface="Cambria"/>
              </a:rPr>
              <a:t>đề</a:t>
            </a:r>
            <a:r>
              <a:rPr sz="8850" spc="-5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590" dirty="0">
                <a:solidFill>
                  <a:srgbClr val="3C2E12"/>
                </a:solidFill>
                <a:latin typeface="Cambria"/>
                <a:cs typeface="Cambria"/>
              </a:rPr>
              <a:t>:</a:t>
            </a:r>
            <a:r>
              <a:rPr sz="8850" spc="-5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420" dirty="0">
                <a:solidFill>
                  <a:srgbClr val="3C2E12"/>
                </a:solidFill>
                <a:latin typeface="Cambria"/>
                <a:cs typeface="Cambria"/>
              </a:rPr>
              <a:t>Phân </a:t>
            </a:r>
            <a:r>
              <a:rPr sz="8850" spc="-19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195" dirty="0">
                <a:solidFill>
                  <a:srgbClr val="3C2E12"/>
                </a:solidFill>
                <a:latin typeface="Cambria"/>
                <a:cs typeface="Cambria"/>
              </a:rPr>
              <a:t>tích</a:t>
            </a:r>
            <a:r>
              <a:rPr sz="8850" spc="7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175" dirty="0">
                <a:solidFill>
                  <a:srgbClr val="3C2E12"/>
                </a:solidFill>
                <a:latin typeface="Cambria"/>
                <a:cs typeface="Cambria"/>
              </a:rPr>
              <a:t>thị</a:t>
            </a:r>
            <a:r>
              <a:rPr sz="8850" spc="8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570" dirty="0">
                <a:solidFill>
                  <a:srgbClr val="3C2E12"/>
                </a:solidFill>
                <a:latin typeface="Cambria"/>
                <a:cs typeface="Cambria"/>
              </a:rPr>
              <a:t>trường </a:t>
            </a:r>
            <a:r>
              <a:rPr sz="8850" spc="-19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470" dirty="0">
                <a:solidFill>
                  <a:srgbClr val="3C2E12"/>
                </a:solidFill>
                <a:latin typeface="Cambria"/>
                <a:cs typeface="Cambria"/>
              </a:rPr>
              <a:t>CS:GO </a:t>
            </a:r>
            <a:r>
              <a:rPr sz="8850" spc="-315" dirty="0">
                <a:solidFill>
                  <a:srgbClr val="3C2E12"/>
                </a:solidFill>
                <a:latin typeface="Cambria"/>
                <a:cs typeface="Cambria"/>
              </a:rPr>
              <a:t>Skins </a:t>
            </a:r>
            <a:r>
              <a:rPr sz="8850" spc="-3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lang="en-US" sz="8850" spc="-340" dirty="0">
                <a:solidFill>
                  <a:srgbClr val="3C2E12"/>
                </a:solidFill>
                <a:latin typeface="Cambria"/>
                <a:cs typeface="Cambria"/>
              </a:rPr>
              <a:t>trên</a:t>
            </a:r>
            <a:r>
              <a:rPr sz="8850" spc="10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400" dirty="0">
                <a:solidFill>
                  <a:srgbClr val="3C2E12"/>
                </a:solidFill>
                <a:latin typeface="Cambria"/>
                <a:cs typeface="Cambria"/>
              </a:rPr>
              <a:t>Steam </a:t>
            </a:r>
            <a:r>
              <a:rPr sz="8850" spc="-39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240" dirty="0">
                <a:solidFill>
                  <a:srgbClr val="3C2E12"/>
                </a:solidFill>
                <a:latin typeface="Cambria"/>
                <a:cs typeface="Cambria"/>
              </a:rPr>
              <a:t>Community </a:t>
            </a:r>
            <a:r>
              <a:rPr sz="8850" spc="-23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8850" spc="-315" dirty="0">
                <a:solidFill>
                  <a:srgbClr val="3C2E12"/>
                </a:solidFill>
                <a:latin typeface="Cambria"/>
                <a:cs typeface="Cambria"/>
              </a:rPr>
              <a:t>Market</a:t>
            </a:r>
            <a:endParaRPr sz="885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118" y="2674621"/>
            <a:ext cx="14525624" cy="2514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3918" y="7124700"/>
            <a:ext cx="13296899" cy="18954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3593" y="1706881"/>
            <a:ext cx="8176259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b="0" u="none" spc="25" dirty="0">
                <a:latin typeface="Tahoma"/>
                <a:cs typeface="Tahoma"/>
              </a:rPr>
              <a:t>Ta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80" dirty="0">
                <a:latin typeface="Tahoma"/>
                <a:cs typeface="Tahoma"/>
              </a:rPr>
              <a:t>append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55" dirty="0">
                <a:latin typeface="Tahoma"/>
                <a:cs typeface="Tahoma"/>
              </a:rPr>
              <a:t>toàn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204" dirty="0">
                <a:latin typeface="Tahoma"/>
                <a:cs typeface="Tahoma"/>
              </a:rPr>
              <a:t>bộ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20" dirty="0">
                <a:latin typeface="Tahoma"/>
                <a:cs typeface="Tahoma"/>
              </a:rPr>
              <a:t>vào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140" dirty="0">
                <a:latin typeface="Tahoma"/>
                <a:cs typeface="Tahoma"/>
              </a:rPr>
              <a:t>DataFrame</a:t>
            </a:r>
            <a:r>
              <a:rPr sz="3100" b="0" u="none" spc="-170" dirty="0">
                <a:latin typeface="Tahoma"/>
                <a:cs typeface="Tahoma"/>
              </a:rPr>
              <a:t> </a:t>
            </a:r>
            <a:r>
              <a:rPr sz="3100" b="0" u="none" spc="90" dirty="0">
                <a:latin typeface="Tahoma"/>
                <a:cs typeface="Tahoma"/>
              </a:rPr>
              <a:t>items_df</a:t>
            </a:r>
            <a:endParaRPr sz="31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1693" y="5905500"/>
            <a:ext cx="477266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0" dirty="0">
                <a:solidFill>
                  <a:srgbClr val="3C2E12"/>
                </a:solidFill>
                <a:latin typeface="Tahoma"/>
                <a:cs typeface="Tahoma"/>
              </a:rPr>
              <a:t>Cuối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cùng,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0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4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00" dirty="0">
                <a:solidFill>
                  <a:srgbClr val="3C2E12"/>
                </a:solidFill>
                <a:latin typeface="Tahoma"/>
                <a:cs typeface="Tahoma"/>
              </a:rPr>
              <a:t>file</a:t>
            </a:r>
            <a:r>
              <a:rPr sz="3100" spc="-1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csv</a:t>
            </a:r>
            <a:endParaRPr sz="3100" dirty="0">
              <a:latin typeface="Tahoma"/>
              <a:cs typeface="Tahoma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F4B24A8-8887-BC73-F15A-9374278CE800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3567" y="3559504"/>
            <a:ext cx="887793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u="none" spc="505" dirty="0"/>
              <a:t>II.</a:t>
            </a:r>
            <a:r>
              <a:rPr sz="6200" u="none" spc="10" dirty="0"/>
              <a:t> </a:t>
            </a:r>
            <a:r>
              <a:rPr sz="6200" u="none" spc="630" dirty="0"/>
              <a:t>Khám</a:t>
            </a:r>
            <a:r>
              <a:rPr sz="6200" u="none" spc="10" dirty="0"/>
              <a:t> </a:t>
            </a:r>
            <a:r>
              <a:rPr sz="6200" u="none" spc="525" dirty="0"/>
              <a:t>phá</a:t>
            </a:r>
            <a:r>
              <a:rPr sz="6200" u="none" spc="10" dirty="0"/>
              <a:t> </a:t>
            </a:r>
            <a:r>
              <a:rPr sz="6200" u="none" spc="545" dirty="0"/>
              <a:t>dữ</a:t>
            </a:r>
            <a:r>
              <a:rPr sz="6200" u="none" spc="15" dirty="0"/>
              <a:t> </a:t>
            </a:r>
            <a:r>
              <a:rPr sz="6200" u="none" spc="455" dirty="0"/>
              <a:t>liệu</a:t>
            </a:r>
            <a:r>
              <a:rPr sz="6200" u="none" spc="10" dirty="0"/>
              <a:t> </a:t>
            </a:r>
            <a:r>
              <a:rPr sz="6200" u="none" spc="229" dirty="0"/>
              <a:t>:</a:t>
            </a:r>
            <a:endParaRPr sz="6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72689"/>
            <a:ext cx="16843375" cy="80264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54940" indent="-142875">
              <a:lnSpc>
                <a:spcPct val="100000"/>
              </a:lnSpc>
              <a:spcBef>
                <a:spcPts val="439"/>
              </a:spcBef>
              <a:buChar char="-"/>
              <a:tabLst>
                <a:tab pos="155575" algn="l"/>
              </a:tabLst>
            </a:pP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Dữ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đầu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vào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Tập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CSGO_Market.csv</a:t>
            </a:r>
            <a:endParaRPr sz="1900" dirty="0">
              <a:latin typeface="Microsoft Sans Serif"/>
              <a:cs typeface="Microsoft Sans Serif"/>
            </a:endParaRPr>
          </a:p>
          <a:p>
            <a:pPr marL="154940" indent="-142875">
              <a:lnSpc>
                <a:spcPct val="100000"/>
              </a:lnSpc>
              <a:spcBef>
                <a:spcPts val="345"/>
              </a:spcBef>
              <a:buChar char="-"/>
              <a:tabLst>
                <a:tab pos="155575" algn="l"/>
              </a:tabLst>
            </a:pP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Thông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tin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về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tập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dữ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endParaRPr sz="1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Mỗi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25" dirty="0">
                <a:solidFill>
                  <a:srgbClr val="3C2E12"/>
                </a:solidFill>
                <a:latin typeface="Tahoma"/>
                <a:cs typeface="Tahoma"/>
              </a:rPr>
              <a:t>dòng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b="1" spc="-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3C2E12"/>
                </a:solidFill>
                <a:latin typeface="Tahoma"/>
                <a:cs typeface="Tahoma"/>
              </a:rPr>
              <a:t>ý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25" dirty="0">
                <a:solidFill>
                  <a:srgbClr val="3C2E12"/>
                </a:solidFill>
                <a:latin typeface="Tahoma"/>
                <a:cs typeface="Tahoma"/>
              </a:rPr>
              <a:t>nghĩa</a:t>
            </a:r>
            <a:r>
              <a:rPr sz="1900" b="1" spc="-6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gì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160" dirty="0">
                <a:solidFill>
                  <a:srgbClr val="3C2E12"/>
                </a:solidFill>
                <a:latin typeface="Tahoma"/>
                <a:cs typeface="Tahoma"/>
              </a:rPr>
              <a:t>?</a:t>
            </a:r>
            <a:endParaRPr sz="1900" dirty="0">
              <a:latin typeface="Tahoma"/>
              <a:cs typeface="Tahoma"/>
            </a:endParaRPr>
          </a:p>
          <a:p>
            <a:pPr marL="12700" marR="5080" algn="just">
              <a:lnSpc>
                <a:spcPct val="115100"/>
              </a:lnSpc>
            </a:pP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Dữ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ở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mỗi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dòng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một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đối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55" dirty="0">
                <a:solidFill>
                  <a:srgbClr val="3C2E12"/>
                </a:solidFill>
                <a:latin typeface="Microsoft Sans Serif"/>
                <a:cs typeface="Microsoft Sans Serif"/>
              </a:rPr>
              <a:t>tượng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đầy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đủ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thuộc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tính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65" dirty="0">
                <a:solidFill>
                  <a:srgbClr val="3C2E12"/>
                </a:solidFill>
                <a:latin typeface="Microsoft Sans Serif"/>
                <a:cs typeface="Microsoft Sans Serif"/>
              </a:rPr>
              <a:t>như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Tên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bền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hiếm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lượng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ra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trung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bình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 </a:t>
            </a:r>
            <a:r>
              <a:rPr sz="1900" spc="-4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Gía </a:t>
            </a:r>
            <a:r>
              <a:rPr sz="1900" spc="-60" dirty="0">
                <a:solidFill>
                  <a:srgbClr val="3C2E12"/>
                </a:solidFill>
                <a:latin typeface="Microsoft Sans Serif"/>
                <a:cs typeface="Microsoft Sans Serif"/>
              </a:rPr>
              <a:t>(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trung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bình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3C2E12"/>
                </a:solidFill>
                <a:latin typeface="Microsoft Sans Serif"/>
                <a:cs typeface="Microsoft Sans Serif"/>
              </a:rPr>
              <a:t>)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Giá </a:t>
            </a:r>
            <a:r>
              <a:rPr sz="1900" spc="-60" dirty="0">
                <a:solidFill>
                  <a:srgbClr val="3C2E12"/>
                </a:solidFill>
                <a:latin typeface="Microsoft Sans Serif"/>
                <a:cs typeface="Microsoft Sans Serif"/>
              </a:rPr>
              <a:t>(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cao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3C2E12"/>
                </a:solidFill>
                <a:latin typeface="Microsoft Sans Serif"/>
                <a:cs typeface="Microsoft Sans Serif"/>
              </a:rPr>
              <a:t>)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cao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Gía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thấp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thấp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3C2E12"/>
                </a:solidFill>
                <a:latin typeface="Microsoft Sans Serif"/>
                <a:cs typeface="Microsoft Sans Serif"/>
              </a:rPr>
              <a:t>%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Thay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đổi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Thời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gian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.</a:t>
            </a:r>
            <a:endParaRPr sz="19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Mỗi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dirty="0">
                <a:solidFill>
                  <a:srgbClr val="3C2E12"/>
                </a:solidFill>
                <a:latin typeface="Tahoma"/>
                <a:cs typeface="Tahoma"/>
              </a:rPr>
              <a:t>ý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25" dirty="0">
                <a:solidFill>
                  <a:srgbClr val="3C2E12"/>
                </a:solidFill>
                <a:latin typeface="Tahoma"/>
                <a:cs typeface="Tahoma"/>
              </a:rPr>
              <a:t>nghĩa</a:t>
            </a:r>
            <a:r>
              <a:rPr sz="1900" b="1" spc="-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45" dirty="0">
                <a:solidFill>
                  <a:srgbClr val="3C2E12"/>
                </a:solidFill>
                <a:latin typeface="Tahoma"/>
                <a:cs typeface="Tahoma"/>
              </a:rPr>
              <a:t>gì?</a:t>
            </a:r>
            <a:endParaRPr sz="1900" dirty="0">
              <a:latin typeface="Tahoma"/>
              <a:cs typeface="Tahoma"/>
            </a:endParaRPr>
          </a:p>
          <a:p>
            <a:pPr marL="12700" marR="12360910">
              <a:lnSpc>
                <a:spcPct val="115100"/>
              </a:lnSpc>
            </a:pP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Name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tên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thu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thập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gì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Exterior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bền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Rarity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hiếm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r>
              <a:rPr sz="1900" spc="484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object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Phân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đặc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điểm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endParaRPr sz="1900" dirty="0">
              <a:latin typeface="Microsoft Sans Serif"/>
              <a:cs typeface="Microsoft Sans Serif"/>
            </a:endParaRPr>
          </a:p>
          <a:p>
            <a:pPr marL="12700" marR="8528685">
              <a:lnSpc>
                <a:spcPct val="115100"/>
              </a:lnSpc>
              <a:spcBef>
                <a:spcPts val="5"/>
              </a:spcBef>
              <a:tabLst>
                <a:tab pos="2440305" algn="l"/>
              </a:tabLst>
            </a:pP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Average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volume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sale</a:t>
            </a:r>
            <a:r>
              <a:rPr sz="1900" spc="4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lượng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ra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trung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bình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1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 </a:t>
            </a:r>
            <a:r>
              <a:rPr sz="1900" spc="-49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Average</a:t>
            </a:r>
            <a:r>
              <a:rPr sz="1900" spc="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price</a:t>
            </a:r>
            <a:r>
              <a:rPr sz="190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(VND)	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tiền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trung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bình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mà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 ra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Max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price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(VND)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tiền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cao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mà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ra</a:t>
            </a:r>
            <a:endParaRPr sz="1900" dirty="0">
              <a:latin typeface="Microsoft Sans Serif"/>
              <a:cs typeface="Microsoft Sans Serif"/>
            </a:endParaRPr>
          </a:p>
          <a:p>
            <a:pPr marL="12700" marR="9580880">
              <a:lnSpc>
                <a:spcPct val="115100"/>
              </a:lnSpc>
            </a:pPr>
            <a:r>
              <a:rPr sz="190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Days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to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reach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max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int64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 </a:t>
            </a:r>
            <a:r>
              <a:rPr sz="19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cao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 Min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price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(VND)</a:t>
            </a:r>
            <a:r>
              <a:rPr sz="190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Giá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tiền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thấp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mà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ra </a:t>
            </a:r>
            <a:r>
              <a:rPr sz="1900" spc="-49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Days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to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reach </a:t>
            </a:r>
            <a:r>
              <a:rPr sz="19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min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int64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 </a:t>
            </a:r>
            <a:r>
              <a:rPr sz="1900" spc="-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19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thấp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Price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change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3C2E12"/>
                </a:solidFill>
                <a:latin typeface="Microsoft Sans Serif"/>
                <a:cs typeface="Microsoft Sans Serif"/>
              </a:rPr>
              <a:t>(%)</a:t>
            </a:r>
            <a:r>
              <a:rPr sz="19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float64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-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Tỉ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lệ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thay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đổi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endParaRPr sz="1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Time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on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(days)  </a:t>
            </a:r>
            <a:r>
              <a:rPr sz="19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int64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3C2E12"/>
                </a:solidFill>
                <a:latin typeface="Microsoft Sans Serif"/>
                <a:cs typeface="Microsoft Sans Serif"/>
              </a:rPr>
              <a:t>-Số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ngày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đã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endParaRPr sz="19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9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Kiểu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phân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bố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dữ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ở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mỗi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cột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ngẫu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nhiên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không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theo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tỉ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lệ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!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không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chiều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hướng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tăng</a:t>
            </a:r>
            <a:r>
              <a:rPr sz="19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hay</a:t>
            </a:r>
            <a:r>
              <a:rPr sz="19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giảm</a:t>
            </a:r>
            <a:endParaRPr sz="19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900" b="1" spc="-50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1900" b="1" spc="20" dirty="0">
                <a:solidFill>
                  <a:srgbClr val="3C2E12"/>
                </a:solidFill>
                <a:latin typeface="Tahoma"/>
                <a:cs typeface="Tahoma"/>
              </a:rPr>
              <a:t>ó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4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ổ</a:t>
            </a: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n</a:t>
            </a:r>
            <a:r>
              <a:rPr sz="1900" b="1" spc="20" dirty="0">
                <a:solidFill>
                  <a:srgbClr val="3C2E12"/>
                </a:solidFill>
                <a:latin typeface="Tahoma"/>
                <a:cs typeface="Tahoma"/>
              </a:rPr>
              <a:t>g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ộ</a:t>
            </a: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n</a:t>
            </a:r>
            <a:r>
              <a:rPr sz="1900" b="1" spc="20" dirty="0">
                <a:solidFill>
                  <a:srgbClr val="3C2E12"/>
                </a:solidFill>
                <a:latin typeface="Tahoma"/>
                <a:cs typeface="Tahoma"/>
              </a:rPr>
              <a:t>g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114" dirty="0">
                <a:solidFill>
                  <a:srgbClr val="3C2E12"/>
                </a:solidFill>
                <a:latin typeface="Tahoma"/>
                <a:cs typeface="Tahoma"/>
              </a:rPr>
              <a:t>1917</a:t>
            </a:r>
            <a:r>
              <a:rPr sz="1900" b="1" spc="-110" dirty="0">
                <a:solidFill>
                  <a:srgbClr val="3C2E12"/>
                </a:solidFill>
                <a:latin typeface="Tahoma"/>
                <a:cs typeface="Tahoma"/>
              </a:rPr>
              <a:t>0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dò</a:t>
            </a: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n</a:t>
            </a:r>
            <a:r>
              <a:rPr sz="1900" b="1" spc="20" dirty="0">
                <a:solidFill>
                  <a:srgbClr val="3C2E12"/>
                </a:solidFill>
                <a:latin typeface="Tahoma"/>
                <a:cs typeface="Tahoma"/>
              </a:rPr>
              <a:t>g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10" dirty="0">
                <a:solidFill>
                  <a:srgbClr val="3C2E12"/>
                </a:solidFill>
                <a:latin typeface="Tahoma"/>
                <a:cs typeface="Tahoma"/>
              </a:rPr>
              <a:t>v</a:t>
            </a:r>
            <a:r>
              <a:rPr sz="1900" b="1" spc="25" dirty="0">
                <a:solidFill>
                  <a:srgbClr val="3C2E12"/>
                </a:solidFill>
                <a:latin typeface="Tahoma"/>
                <a:cs typeface="Tahoma"/>
              </a:rPr>
              <a:t>à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114" dirty="0">
                <a:solidFill>
                  <a:srgbClr val="3C2E12"/>
                </a:solidFill>
                <a:latin typeface="Tahoma"/>
                <a:cs typeface="Tahoma"/>
              </a:rPr>
              <a:t>1</a:t>
            </a:r>
            <a:r>
              <a:rPr sz="1900" b="1" spc="-110" dirty="0">
                <a:solidFill>
                  <a:srgbClr val="3C2E12"/>
                </a:solidFill>
                <a:latin typeface="Tahoma"/>
                <a:cs typeface="Tahoma"/>
              </a:rPr>
              <a:t>3</a:t>
            </a:r>
            <a:r>
              <a:rPr sz="1900" b="1" spc="-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1900" b="1" spc="15" dirty="0">
                <a:solidFill>
                  <a:srgbClr val="3C2E12"/>
                </a:solidFill>
                <a:latin typeface="Tahoma"/>
                <a:cs typeface="Tahoma"/>
              </a:rPr>
              <a:t>ộ</a:t>
            </a:r>
            <a:r>
              <a:rPr sz="1900" b="1" spc="45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endParaRPr sz="19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6634" y="3559502"/>
            <a:ext cx="6531609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u="none" spc="495" dirty="0"/>
              <a:t>III.</a:t>
            </a:r>
            <a:r>
              <a:rPr sz="6200" u="none" spc="5" dirty="0"/>
              <a:t> </a:t>
            </a:r>
            <a:r>
              <a:rPr sz="6200" u="none" spc="525" dirty="0"/>
              <a:t>Đặt</a:t>
            </a:r>
            <a:r>
              <a:rPr sz="6200" u="none" spc="10" dirty="0"/>
              <a:t> </a:t>
            </a:r>
            <a:r>
              <a:rPr sz="6200" u="none" spc="550" dirty="0"/>
              <a:t>câu</a:t>
            </a:r>
            <a:r>
              <a:rPr sz="6200" u="none" spc="10" dirty="0"/>
              <a:t> </a:t>
            </a:r>
            <a:r>
              <a:rPr sz="6200" u="none" spc="459" dirty="0"/>
              <a:t>hỏi</a:t>
            </a:r>
            <a:r>
              <a:rPr sz="6200" u="none" spc="10" dirty="0"/>
              <a:t> </a:t>
            </a:r>
            <a:r>
              <a:rPr sz="6200" u="none" spc="229" dirty="0"/>
              <a:t>:</a:t>
            </a:r>
            <a:endParaRPr sz="6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0824" y="1768386"/>
            <a:ext cx="7229474" cy="4571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50"/>
            <a:ext cx="8919845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145" dirty="0"/>
              <a:t>1.Type</a:t>
            </a:r>
            <a:r>
              <a:rPr sz="2650" u="none" spc="10" dirty="0"/>
              <a:t> </a:t>
            </a:r>
            <a:r>
              <a:rPr sz="2650" u="none" spc="225" dirty="0"/>
              <a:t>nào</a:t>
            </a:r>
            <a:r>
              <a:rPr sz="2650" u="none" spc="10" dirty="0"/>
              <a:t> </a:t>
            </a:r>
            <a:r>
              <a:rPr sz="2650" u="none" spc="229" dirty="0"/>
              <a:t>được</a:t>
            </a:r>
            <a:r>
              <a:rPr sz="2650" u="none" spc="10" dirty="0"/>
              <a:t> </a:t>
            </a:r>
            <a:r>
              <a:rPr sz="2650" u="none" spc="210" dirty="0"/>
              <a:t>đăng</a:t>
            </a:r>
            <a:r>
              <a:rPr sz="2650" u="none" spc="15" dirty="0"/>
              <a:t> </a:t>
            </a:r>
            <a:r>
              <a:rPr sz="2650" u="none" spc="235" dirty="0"/>
              <a:t>bán</a:t>
            </a:r>
            <a:r>
              <a:rPr sz="2650" u="none" spc="10" dirty="0"/>
              <a:t> </a:t>
            </a:r>
            <a:r>
              <a:rPr sz="2650" u="none" spc="220" dirty="0"/>
              <a:t>nhiều</a:t>
            </a:r>
            <a:r>
              <a:rPr sz="2650" u="none" spc="10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225" dirty="0"/>
              <a:t>trên</a:t>
            </a:r>
            <a:r>
              <a:rPr sz="2650" u="none" spc="10" dirty="0"/>
              <a:t> </a:t>
            </a:r>
            <a:r>
              <a:rPr sz="2650" u="none" spc="250" dirty="0"/>
              <a:t>market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1187926" y="2515602"/>
            <a:ext cx="5848350" cy="278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3045">
              <a:lnSpc>
                <a:spcPct val="114999"/>
              </a:lnSpc>
              <a:spcBef>
                <a:spcPts val="95"/>
              </a:spcBef>
            </a:pP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Nhầm </a:t>
            </a:r>
            <a:r>
              <a:rPr sz="225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để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hiểu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hơn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về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 </a:t>
            </a:r>
            <a:r>
              <a:rPr sz="225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giao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dịch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đăng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ở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kiểu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nào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endParaRPr sz="2250">
              <a:latin typeface="Microsoft Sans Serif"/>
              <a:cs typeface="Microsoft Sans Serif"/>
            </a:endParaRPr>
          </a:p>
          <a:p>
            <a:pPr marL="12700" marR="5080">
              <a:lnSpc>
                <a:spcPct val="114999"/>
              </a:lnSpc>
            </a:pPr>
            <a:r>
              <a:rPr sz="2250" spc="-65" dirty="0">
                <a:solidFill>
                  <a:srgbClr val="3C2E12"/>
                </a:solidFill>
                <a:latin typeface="Microsoft Sans Serif"/>
                <a:cs typeface="Microsoft Sans Serif"/>
              </a:rPr>
              <a:t>Về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mặt </a:t>
            </a:r>
            <a:r>
              <a:rPr sz="225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 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khi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biết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 </a:t>
            </a:r>
            <a:r>
              <a:rPr sz="225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có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những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nào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229" dirty="0">
                <a:solidFill>
                  <a:srgbClr val="3C2E12"/>
                </a:solidFill>
                <a:latin typeface="Microsoft Sans Serif"/>
                <a:cs typeface="Microsoft Sans Serif"/>
              </a:rPr>
              <a:t>từ </a:t>
            </a:r>
            <a:r>
              <a:rPr sz="2250" spc="-58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khai thác </a:t>
            </a:r>
            <a:r>
              <a:rPr sz="2250" spc="-30" dirty="0">
                <a:solidFill>
                  <a:srgbClr val="3C2E12"/>
                </a:solidFill>
                <a:latin typeface="Microsoft Sans Serif"/>
                <a:cs typeface="Microsoft Sans Serif"/>
              </a:rPr>
              <a:t>các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tiềm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năng </a:t>
            </a:r>
            <a:r>
              <a:rPr sz="225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mà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người </a:t>
            </a:r>
            <a:r>
              <a:rPr sz="225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chơi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sở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hữu</a:t>
            </a:r>
            <a:endParaRPr sz="22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7926" y="6241319"/>
            <a:ext cx="13756005" cy="28041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Nhận</a:t>
            </a:r>
            <a:r>
              <a:rPr sz="2000" spc="-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xét</a:t>
            </a:r>
            <a:r>
              <a:rPr sz="2000" spc="-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2700" marR="5080">
              <a:lnSpc>
                <a:spcPct val="115799"/>
              </a:lnSpc>
            </a:pP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vật </a:t>
            </a:r>
            <a:r>
              <a:rPr sz="20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phẩm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 </a:t>
            </a:r>
            <a:r>
              <a:rPr sz="20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giao </a:t>
            </a:r>
            <a:r>
              <a:rPr sz="20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dịch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 </a:t>
            </a:r>
            <a:r>
              <a:rPr sz="20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cùng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với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Rifle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Pistol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0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Knife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.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Tuy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nhiên </a:t>
            </a: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chiếm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đa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số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với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hơn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5000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giao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dịch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Vậy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khi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bạn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sở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hữu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tức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bạn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3C2E12"/>
                </a:solidFill>
                <a:latin typeface="Microsoft Sans Serif"/>
                <a:cs typeface="Microsoft Sans Serif"/>
              </a:rPr>
              <a:t>những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cơ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hội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lớn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để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tham </a:t>
            </a:r>
            <a:r>
              <a:rPr sz="20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vào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thu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lại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lợi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nhuận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10" dirty="0">
                <a:solidFill>
                  <a:srgbClr val="3C2E12"/>
                </a:solidFill>
                <a:latin typeface="Microsoft Sans Serif"/>
                <a:cs typeface="Microsoft Sans Serif"/>
              </a:rPr>
              <a:t>từ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việc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bán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chúng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Tuy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nhiên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cũng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như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khác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chúng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 phân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về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độ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hiếm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cũng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như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đặc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biệt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nó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cũng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65" dirty="0">
                <a:solidFill>
                  <a:srgbClr val="3C2E12"/>
                </a:solidFill>
                <a:latin typeface="Microsoft Sans Serif"/>
                <a:cs typeface="Microsoft Sans Serif"/>
              </a:rPr>
              <a:t>một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55" dirty="0">
                <a:solidFill>
                  <a:srgbClr val="3C2E12"/>
                </a:solidFill>
                <a:latin typeface="Microsoft Sans Serif"/>
                <a:cs typeface="Microsoft Sans Serif"/>
              </a:rPr>
              <a:t>những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điểm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đánh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xem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Sticker</a:t>
            </a:r>
            <a:r>
              <a:rPr sz="200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bạn </a:t>
            </a:r>
            <a:r>
              <a:rPr sz="2000" spc="-5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sở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hữu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đang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nhu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cầu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người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mua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hay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không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3C2E12"/>
                </a:solidFill>
                <a:latin typeface="Microsoft Sans Serif"/>
                <a:cs typeface="Microsoft Sans Serif"/>
              </a:rPr>
              <a:t>?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0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Để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biết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điều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3C2E12"/>
                </a:solidFill>
                <a:latin typeface="Microsoft Sans Serif"/>
                <a:cs typeface="Microsoft Sans Serif"/>
              </a:rPr>
              <a:t>đó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ta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cần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</a:t>
            </a:r>
            <a:r>
              <a:rPr sz="20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kê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giữa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20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4757" y="1028700"/>
            <a:ext cx="7800974" cy="8229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47"/>
            <a:ext cx="595122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45" dirty="0"/>
              <a:t>2.Type</a:t>
            </a:r>
            <a:r>
              <a:rPr sz="2650" u="none" dirty="0"/>
              <a:t> </a:t>
            </a:r>
            <a:r>
              <a:rPr sz="2650" u="none" spc="215" dirty="0"/>
              <a:t>có</a:t>
            </a:r>
            <a:r>
              <a:rPr sz="2650" u="none" spc="5" dirty="0"/>
              <a:t> </a:t>
            </a:r>
            <a:r>
              <a:rPr sz="2650" u="none" spc="185" dirty="0"/>
              <a:t>skin</a:t>
            </a:r>
            <a:r>
              <a:rPr sz="2650" u="none" spc="5" dirty="0"/>
              <a:t> </a:t>
            </a:r>
            <a:r>
              <a:rPr sz="2650" u="none" spc="295" dirty="0"/>
              <a:t>Extra</a:t>
            </a:r>
            <a:r>
              <a:rPr sz="2650" u="none" spc="5" dirty="0"/>
              <a:t> </a:t>
            </a:r>
            <a:r>
              <a:rPr sz="2650" u="none" spc="225" dirty="0"/>
              <a:t>nào</a:t>
            </a:r>
            <a:r>
              <a:rPr sz="2650" u="none" dirty="0"/>
              <a:t> </a:t>
            </a:r>
            <a:r>
              <a:rPr sz="2650" u="none" spc="215" dirty="0"/>
              <a:t>thì</a:t>
            </a:r>
            <a:r>
              <a:rPr sz="2650" u="none" spc="5" dirty="0"/>
              <a:t> </a:t>
            </a:r>
            <a:r>
              <a:rPr sz="2650" u="none" spc="229" dirty="0"/>
              <a:t>được </a:t>
            </a:r>
            <a:r>
              <a:rPr sz="2650" u="none" spc="-570" dirty="0"/>
              <a:t> </a:t>
            </a:r>
            <a:r>
              <a:rPr sz="2650" u="none" spc="235" dirty="0"/>
              <a:t>bán</a:t>
            </a:r>
            <a:r>
              <a:rPr sz="2650" u="none" spc="10" dirty="0"/>
              <a:t> </a:t>
            </a:r>
            <a:r>
              <a:rPr sz="2650" u="none" spc="220" dirty="0"/>
              <a:t>nhiều</a:t>
            </a:r>
            <a:r>
              <a:rPr sz="2650" u="none" spc="15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1187926" y="2497694"/>
            <a:ext cx="8006715" cy="2501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0"/>
              </a:spcBef>
            </a:pPr>
            <a:r>
              <a:rPr sz="28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 </a:t>
            </a:r>
            <a:r>
              <a:rPr sz="2800" spc="17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 </a:t>
            </a:r>
            <a:r>
              <a:rPr sz="28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chia </a:t>
            </a:r>
            <a:r>
              <a:rPr sz="2800" spc="170" dirty="0">
                <a:solidFill>
                  <a:srgbClr val="3C2E12"/>
                </a:solidFill>
                <a:latin typeface="Microsoft Sans Serif"/>
                <a:cs typeface="Microsoft Sans Serif"/>
              </a:rPr>
              <a:t>thành </a:t>
            </a:r>
            <a:r>
              <a:rPr sz="28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3 </a:t>
            </a:r>
            <a:r>
              <a:rPr sz="28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 </a:t>
            </a:r>
            <a:r>
              <a:rPr sz="28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'Souvenir'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'StatTrak™'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'Normal'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biết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70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đặc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điểm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này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, </a:t>
            </a:r>
            <a:r>
              <a:rPr sz="2800" spc="-73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chúng </a:t>
            </a:r>
            <a:r>
              <a:rPr sz="28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ta </a:t>
            </a:r>
            <a:r>
              <a:rPr sz="280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sẽ </a:t>
            </a:r>
            <a:r>
              <a:rPr sz="28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chia </a:t>
            </a:r>
            <a:r>
              <a:rPr sz="2800" spc="265" dirty="0">
                <a:solidFill>
                  <a:srgbClr val="3C2E12"/>
                </a:solidFill>
                <a:latin typeface="Microsoft Sans Serif"/>
                <a:cs typeface="Microsoft Sans Serif"/>
              </a:rPr>
              <a:t>dữ </a:t>
            </a:r>
            <a:r>
              <a:rPr sz="28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 </a:t>
            </a:r>
            <a:r>
              <a:rPr sz="28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 </a:t>
            </a:r>
            <a:r>
              <a:rPr sz="280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Type </a:t>
            </a:r>
            <a:r>
              <a:rPr sz="2800" spc="155" dirty="0">
                <a:solidFill>
                  <a:srgbClr val="3C2E12"/>
                </a:solidFill>
                <a:latin typeface="Microsoft Sans Serif"/>
                <a:cs typeface="Microsoft Sans Serif"/>
              </a:rPr>
              <a:t>theo </a:t>
            </a:r>
            <a:r>
              <a:rPr sz="280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3 </a:t>
            </a:r>
            <a:r>
              <a:rPr sz="28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 </a:t>
            </a:r>
            <a:r>
              <a:rPr sz="280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này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. </a:t>
            </a:r>
            <a:r>
              <a:rPr sz="280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Từ </a:t>
            </a:r>
            <a:r>
              <a:rPr sz="2800" spc="170" dirty="0">
                <a:solidFill>
                  <a:srgbClr val="3C2E12"/>
                </a:solidFill>
                <a:latin typeface="Microsoft Sans Serif"/>
                <a:cs typeface="Microsoft Sans Serif"/>
              </a:rPr>
              <a:t>đó </a:t>
            </a:r>
            <a:r>
              <a:rPr sz="2800" spc="19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 </a:t>
            </a:r>
            <a:r>
              <a:rPr sz="280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kê </a:t>
            </a:r>
            <a:r>
              <a:rPr sz="280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ra </a:t>
            </a:r>
            <a:r>
              <a:rPr sz="280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các </a:t>
            </a:r>
            <a:r>
              <a:rPr sz="2800" spc="190" dirty="0">
                <a:solidFill>
                  <a:srgbClr val="3C2E12"/>
                </a:solidFill>
                <a:latin typeface="Microsoft Sans Serif"/>
                <a:cs typeface="Microsoft Sans Serif"/>
              </a:rPr>
              <a:t>thông </a:t>
            </a:r>
            <a:r>
              <a:rPr sz="28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số </a:t>
            </a:r>
            <a:r>
              <a:rPr sz="280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xem </a:t>
            </a:r>
            <a:r>
              <a:rPr sz="280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thị </a:t>
            </a:r>
            <a:r>
              <a:rPr sz="280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229" dirty="0">
                <a:solidFill>
                  <a:srgbClr val="3C2E12"/>
                </a:solidFill>
                <a:latin typeface="Microsoft Sans Serif"/>
                <a:cs typeface="Microsoft Sans Serif"/>
              </a:rPr>
              <a:t>trường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thích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loại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đặc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điểm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nào</a:t>
            </a:r>
            <a:r>
              <a:rPr sz="280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80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!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7926" y="5963972"/>
            <a:ext cx="8086090" cy="35496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80"/>
              </a:spcBef>
            </a:pP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rcParams[]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204" dirty="0">
                <a:solidFill>
                  <a:srgbClr val="3C2E12"/>
                </a:solidFill>
                <a:latin typeface="Microsoft Sans Serif"/>
                <a:cs typeface="Microsoft Sans Serif"/>
              </a:rPr>
              <a:t>#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đặt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kích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thước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hiển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thị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của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biểu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đồ</a:t>
            </a:r>
            <a:endParaRPr sz="2250">
              <a:latin typeface="Microsoft Sans Serif"/>
              <a:cs typeface="Microsoft Sans Serif"/>
            </a:endParaRPr>
          </a:p>
          <a:p>
            <a:pPr marL="12700" marR="522605" algn="just">
              <a:lnSpc>
                <a:spcPct val="114199"/>
              </a:lnSpc>
            </a:pP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biểu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đồ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dạng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line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sẽ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hiển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thị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df_Type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kê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bên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bên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dưới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biểu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đồ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dạng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cột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kê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cho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“Type”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Extra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“StatTrak”,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“Souvenir”,”Normal”</a:t>
            </a:r>
            <a:endParaRPr sz="22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12700" marR="5080">
              <a:lnSpc>
                <a:spcPct val="114199"/>
              </a:lnSpc>
            </a:pP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Dữ </a:t>
            </a:r>
            <a:r>
              <a:rPr sz="2250" spc="75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thống </a:t>
            </a:r>
            <a:r>
              <a:rPr sz="225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kê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 </a:t>
            </a: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bằng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cách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lưu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Type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có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trị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“StatTrak”,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“Souvenir”,”Normal”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vào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list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tương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ứng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thông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qua </a:t>
            </a:r>
            <a:r>
              <a:rPr sz="225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từng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dòng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lặp </a:t>
            </a:r>
            <a:r>
              <a:rPr sz="2250" spc="-25" dirty="0">
                <a:solidFill>
                  <a:srgbClr val="3C2E12"/>
                </a:solidFill>
                <a:latin typeface="Microsoft Sans Serif"/>
                <a:cs typeface="Microsoft Sans Serif"/>
              </a:rPr>
              <a:t>. </a:t>
            </a:r>
            <a:r>
              <a:rPr sz="2250" spc="20" dirty="0">
                <a:solidFill>
                  <a:srgbClr val="3C2E12"/>
                </a:solidFill>
                <a:latin typeface="Microsoft Sans Serif"/>
                <a:cs typeface="Microsoft Sans Serif"/>
              </a:rPr>
              <a:t>Với </a:t>
            </a:r>
            <a:r>
              <a:rPr sz="225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mỗi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vòng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lặp </a:t>
            </a:r>
            <a:r>
              <a:rPr sz="225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tương </a:t>
            </a:r>
            <a:r>
              <a:rPr sz="2250" spc="180" dirty="0">
                <a:solidFill>
                  <a:srgbClr val="3C2E12"/>
                </a:solidFill>
                <a:latin typeface="Microsoft Sans Serif"/>
                <a:cs typeface="Microsoft Sans Serif"/>
              </a:rPr>
              <a:t>ứng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là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75" dirty="0">
                <a:solidFill>
                  <a:srgbClr val="3C2E12"/>
                </a:solidFill>
                <a:latin typeface="Microsoft Sans Serif"/>
                <a:cs typeface="Microsoft Sans Serif"/>
              </a:rPr>
              <a:t>một</a:t>
            </a:r>
            <a:r>
              <a:rPr sz="2250" spc="-2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giá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trị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5" dirty="0">
                <a:solidFill>
                  <a:srgbClr val="3C2E12"/>
                </a:solidFill>
                <a:latin typeface="Microsoft Sans Serif"/>
                <a:cs typeface="Microsoft Sans Serif"/>
              </a:rPr>
              <a:t>i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df_Type</a:t>
            </a:r>
            <a:endParaRPr sz="22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8087" y="1232561"/>
            <a:ext cx="8991599" cy="4857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50"/>
            <a:ext cx="595122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45" dirty="0"/>
              <a:t>2.Type</a:t>
            </a:r>
            <a:r>
              <a:rPr sz="2650" u="none" dirty="0"/>
              <a:t> </a:t>
            </a:r>
            <a:r>
              <a:rPr sz="2650" u="none" spc="215" dirty="0"/>
              <a:t>có</a:t>
            </a:r>
            <a:r>
              <a:rPr sz="2650" u="none" spc="5" dirty="0"/>
              <a:t> </a:t>
            </a:r>
            <a:r>
              <a:rPr sz="2650" u="none" spc="185" dirty="0"/>
              <a:t>skin</a:t>
            </a:r>
            <a:r>
              <a:rPr sz="2650" u="none" spc="5" dirty="0"/>
              <a:t> </a:t>
            </a:r>
            <a:r>
              <a:rPr sz="2650" u="none" spc="295" dirty="0"/>
              <a:t>Extra</a:t>
            </a:r>
            <a:r>
              <a:rPr sz="2650" u="none" spc="5" dirty="0"/>
              <a:t> </a:t>
            </a:r>
            <a:r>
              <a:rPr sz="2650" u="none" spc="225" dirty="0"/>
              <a:t>nào</a:t>
            </a:r>
            <a:r>
              <a:rPr sz="2650" u="none" dirty="0"/>
              <a:t> </a:t>
            </a:r>
            <a:r>
              <a:rPr sz="2650" u="none" spc="215" dirty="0"/>
              <a:t>thì</a:t>
            </a:r>
            <a:r>
              <a:rPr sz="2650" u="none" spc="5" dirty="0"/>
              <a:t> </a:t>
            </a:r>
            <a:r>
              <a:rPr sz="2650" u="none" spc="229" dirty="0"/>
              <a:t>được </a:t>
            </a:r>
            <a:r>
              <a:rPr sz="2650" u="none" spc="-570" dirty="0"/>
              <a:t> </a:t>
            </a:r>
            <a:r>
              <a:rPr sz="2650" u="none" spc="235" dirty="0"/>
              <a:t>bán</a:t>
            </a:r>
            <a:r>
              <a:rPr sz="2650" u="none" spc="10" dirty="0"/>
              <a:t> </a:t>
            </a:r>
            <a:r>
              <a:rPr sz="2650" u="none" spc="220" dirty="0"/>
              <a:t>nhiều</a:t>
            </a:r>
            <a:r>
              <a:rPr sz="2650" u="none" spc="15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1016000" y="6536640"/>
            <a:ext cx="14927580" cy="204216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50" spc="105" dirty="0">
                <a:solidFill>
                  <a:srgbClr val="3C2E12"/>
                </a:solidFill>
                <a:latin typeface="Microsoft Sans Serif"/>
                <a:cs typeface="Microsoft Sans Serif"/>
              </a:rPr>
              <a:t>Nhận</a:t>
            </a:r>
            <a:r>
              <a:rPr sz="2250" spc="-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xét</a:t>
            </a:r>
            <a:r>
              <a:rPr sz="2250" spc="-3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:</a:t>
            </a:r>
            <a:endParaRPr sz="22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50" spc="-30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thể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thấy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Normal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nhiều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225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4" dirty="0">
                <a:solidFill>
                  <a:srgbClr val="3C2E12"/>
                </a:solidFill>
                <a:latin typeface="Microsoft Sans Serif"/>
                <a:cs typeface="Microsoft Sans Serif"/>
              </a:rPr>
              <a:t>Market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5" dirty="0">
                <a:solidFill>
                  <a:srgbClr val="3C2E12"/>
                </a:solidFill>
                <a:latin typeface="Microsoft Sans Serif"/>
                <a:cs typeface="Microsoft Sans Serif"/>
              </a:rPr>
              <a:t>chiếm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tỉ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50" dirty="0">
                <a:solidFill>
                  <a:srgbClr val="3C2E12"/>
                </a:solidFill>
                <a:latin typeface="Microsoft Sans Serif"/>
                <a:cs typeface="Microsoft Sans Serif"/>
              </a:rPr>
              <a:t>lệ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cao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90" dirty="0">
                <a:solidFill>
                  <a:srgbClr val="3C2E12"/>
                </a:solidFill>
                <a:latin typeface="Microsoft Sans Serif"/>
                <a:cs typeface="Microsoft Sans Serif"/>
              </a:rPr>
              <a:t>từng</a:t>
            </a:r>
            <a:r>
              <a:rPr sz="225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55" dirty="0">
                <a:solidFill>
                  <a:srgbClr val="3C2E12"/>
                </a:solidFill>
                <a:latin typeface="Microsoft Sans Serif"/>
                <a:cs typeface="Microsoft Sans Serif"/>
              </a:rPr>
              <a:t>"Type"</a:t>
            </a:r>
            <a:endParaRPr sz="225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250" spc="30" dirty="0">
                <a:solidFill>
                  <a:srgbClr val="3C2E12"/>
                </a:solidFill>
                <a:latin typeface="Microsoft Sans Serif"/>
                <a:cs typeface="Microsoft Sans Serif"/>
              </a:rPr>
              <a:t>Cho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thấy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Normal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dễ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kiếm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50" dirty="0">
                <a:solidFill>
                  <a:srgbClr val="3C2E12"/>
                </a:solidFill>
                <a:latin typeface="Microsoft Sans Serif"/>
                <a:cs typeface="Microsoft Sans Serif"/>
              </a:rPr>
              <a:t>hơn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so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với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0" dirty="0">
                <a:solidFill>
                  <a:srgbClr val="3C2E12"/>
                </a:solidFill>
                <a:latin typeface="Microsoft Sans Serif"/>
                <a:cs typeface="Microsoft Sans Serif"/>
              </a:rPr>
              <a:t>StatTrak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và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Souvenir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.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đó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Souvenir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là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ít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nhất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!</a:t>
            </a:r>
            <a:endParaRPr sz="225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17600"/>
              </a:lnSpc>
            </a:pPr>
            <a:r>
              <a:rPr sz="2250" spc="15" dirty="0">
                <a:solidFill>
                  <a:srgbClr val="3C2E12"/>
                </a:solidFill>
                <a:latin typeface="Microsoft Sans Serif"/>
                <a:cs typeface="Microsoft Sans Serif"/>
              </a:rPr>
              <a:t>Skin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Souvenir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ít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3C2E12"/>
                </a:solidFill>
                <a:latin typeface="Microsoft Sans Serif"/>
                <a:cs typeface="Microsoft Sans Serif"/>
              </a:rPr>
              <a:t>xuất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00" dirty="0">
                <a:solidFill>
                  <a:srgbClr val="3C2E12"/>
                </a:solidFill>
                <a:latin typeface="Microsoft Sans Serif"/>
                <a:cs typeface="Microsoft Sans Serif"/>
              </a:rPr>
              <a:t>hiện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do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60" dirty="0">
                <a:solidFill>
                  <a:srgbClr val="3C2E12"/>
                </a:solidFill>
                <a:latin typeface="Microsoft Sans Serif"/>
                <a:cs typeface="Microsoft Sans Serif"/>
              </a:rPr>
              <a:t>chỉ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trong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các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5" dirty="0">
                <a:solidFill>
                  <a:srgbClr val="3C2E12"/>
                </a:solidFill>
                <a:latin typeface="Microsoft Sans Serif"/>
                <a:cs typeface="Microsoft Sans Serif"/>
              </a:rPr>
              <a:t>event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,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25" dirty="0">
                <a:solidFill>
                  <a:srgbClr val="3C2E12"/>
                </a:solidFill>
                <a:latin typeface="Microsoft Sans Serif"/>
                <a:cs typeface="Microsoft Sans Serif"/>
              </a:rPr>
              <a:t>vậy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80" dirty="0">
                <a:solidFill>
                  <a:srgbClr val="3C2E12"/>
                </a:solidFill>
                <a:latin typeface="Microsoft Sans Serif"/>
                <a:cs typeface="Microsoft Sans Serif"/>
              </a:rPr>
              <a:t>liệu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nó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5" dirty="0">
                <a:solidFill>
                  <a:srgbClr val="3C2E12"/>
                </a:solidFill>
                <a:latin typeface="Microsoft Sans Serif"/>
                <a:cs typeface="Microsoft Sans Serif"/>
              </a:rPr>
              <a:t>được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60" dirty="0">
                <a:solidFill>
                  <a:srgbClr val="3C2E12"/>
                </a:solidFill>
                <a:latin typeface="Microsoft Sans Serif"/>
                <a:cs typeface="Microsoft Sans Serif"/>
              </a:rPr>
              <a:t>người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5" dirty="0">
                <a:solidFill>
                  <a:srgbClr val="3C2E12"/>
                </a:solidFill>
                <a:latin typeface="Microsoft Sans Serif"/>
                <a:cs typeface="Microsoft Sans Serif"/>
              </a:rPr>
              <a:t>mua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3C2E12"/>
                </a:solidFill>
                <a:latin typeface="Microsoft Sans Serif"/>
                <a:cs typeface="Microsoft Sans Serif"/>
              </a:rPr>
              <a:t>chú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35" dirty="0">
                <a:solidFill>
                  <a:srgbClr val="3C2E12"/>
                </a:solidFill>
                <a:latin typeface="Microsoft Sans Serif"/>
                <a:cs typeface="Microsoft Sans Serif"/>
              </a:rPr>
              <a:t>ý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70" dirty="0">
                <a:solidFill>
                  <a:srgbClr val="3C2E12"/>
                </a:solidFill>
                <a:latin typeface="Microsoft Sans Serif"/>
                <a:cs typeface="Microsoft Sans Serif"/>
              </a:rPr>
              <a:t>hay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45" dirty="0">
                <a:solidFill>
                  <a:srgbClr val="3C2E12"/>
                </a:solidFill>
                <a:latin typeface="Microsoft Sans Serif"/>
                <a:cs typeface="Microsoft Sans Serif"/>
              </a:rPr>
              <a:t>có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25" dirty="0">
                <a:solidFill>
                  <a:srgbClr val="3C2E12"/>
                </a:solidFill>
                <a:latin typeface="Microsoft Sans Serif"/>
                <a:cs typeface="Microsoft Sans Serif"/>
              </a:rPr>
              <a:t>hiếm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trên</a:t>
            </a:r>
            <a:r>
              <a:rPr sz="2250" spc="-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40" dirty="0">
                <a:solidFill>
                  <a:srgbClr val="3C2E12"/>
                </a:solidFill>
                <a:latin typeface="Microsoft Sans Serif"/>
                <a:cs typeface="Microsoft Sans Serif"/>
              </a:rPr>
              <a:t>thị </a:t>
            </a:r>
            <a:r>
              <a:rPr sz="2250" spc="-58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85" dirty="0">
                <a:solidFill>
                  <a:srgbClr val="3C2E12"/>
                </a:solidFill>
                <a:latin typeface="Microsoft Sans Serif"/>
                <a:cs typeface="Microsoft Sans Serif"/>
              </a:rPr>
              <a:t>trường</a:t>
            </a:r>
            <a:r>
              <a:rPr sz="2250" spc="-15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130" dirty="0">
                <a:solidFill>
                  <a:srgbClr val="3C2E12"/>
                </a:solidFill>
                <a:latin typeface="Microsoft Sans Serif"/>
                <a:cs typeface="Microsoft Sans Serif"/>
              </a:rPr>
              <a:t>không</a:t>
            </a:r>
            <a:r>
              <a:rPr sz="2250" spc="-10" dirty="0">
                <a:solidFill>
                  <a:srgbClr val="3C2E12"/>
                </a:solidFill>
                <a:latin typeface="Microsoft Sans Serif"/>
                <a:cs typeface="Microsoft Sans Serif"/>
              </a:rPr>
              <a:t> </a:t>
            </a:r>
            <a:r>
              <a:rPr sz="2250" spc="-265" dirty="0">
                <a:solidFill>
                  <a:srgbClr val="3C2E12"/>
                </a:solidFill>
                <a:latin typeface="Microsoft Sans Serif"/>
                <a:cs typeface="Microsoft Sans Serif"/>
              </a:rPr>
              <a:t>?</a:t>
            </a:r>
            <a:endParaRPr sz="22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9817" y="1985268"/>
            <a:ext cx="6886574" cy="7277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47"/>
            <a:ext cx="14486890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100" dirty="0"/>
              <a:t>3.</a:t>
            </a:r>
            <a:r>
              <a:rPr sz="2650" u="none" spc="15" dirty="0"/>
              <a:t> </a:t>
            </a:r>
            <a:r>
              <a:rPr sz="2650" u="none" spc="240" dirty="0"/>
              <a:t>Liệu</a:t>
            </a:r>
            <a:r>
              <a:rPr sz="2650" u="none" spc="20" dirty="0"/>
              <a:t> </a:t>
            </a:r>
            <a:r>
              <a:rPr sz="2650" u="none" spc="185" dirty="0"/>
              <a:t>skin</a:t>
            </a:r>
            <a:r>
              <a:rPr sz="2650" u="none" spc="20" dirty="0"/>
              <a:t> </a:t>
            </a:r>
            <a:r>
              <a:rPr sz="2650" u="none" spc="225" dirty="0"/>
              <a:t>Souvenir</a:t>
            </a:r>
            <a:r>
              <a:rPr sz="2650" u="none" spc="20" dirty="0"/>
              <a:t> </a:t>
            </a:r>
            <a:r>
              <a:rPr sz="2650" u="none" spc="215" dirty="0"/>
              <a:t>có</a:t>
            </a:r>
            <a:r>
              <a:rPr sz="2650" u="none" spc="20" dirty="0"/>
              <a:t> </a:t>
            </a:r>
            <a:r>
              <a:rPr sz="2650" u="none" spc="240" dirty="0"/>
              <a:t>nhận</a:t>
            </a:r>
            <a:r>
              <a:rPr sz="2650" u="none" spc="15" dirty="0"/>
              <a:t> </a:t>
            </a:r>
            <a:r>
              <a:rPr sz="2650" u="none" spc="229" dirty="0"/>
              <a:t>được</a:t>
            </a:r>
            <a:r>
              <a:rPr sz="2650" u="none" spc="20" dirty="0"/>
              <a:t> </a:t>
            </a:r>
            <a:r>
              <a:rPr sz="2650" u="none" spc="200" dirty="0"/>
              <a:t>sự</a:t>
            </a:r>
            <a:r>
              <a:rPr sz="2650" u="none" spc="20" dirty="0"/>
              <a:t> </a:t>
            </a:r>
            <a:r>
              <a:rPr sz="2650" u="none" spc="240" dirty="0"/>
              <a:t>quan</a:t>
            </a:r>
            <a:r>
              <a:rPr sz="2650" u="none" spc="20" dirty="0"/>
              <a:t> </a:t>
            </a:r>
            <a:r>
              <a:rPr sz="2650" u="none" spc="270" dirty="0"/>
              <a:t>tâm</a:t>
            </a:r>
            <a:r>
              <a:rPr sz="2650" u="none" spc="20" dirty="0"/>
              <a:t> </a:t>
            </a:r>
            <a:r>
              <a:rPr sz="2650" u="none" spc="225" dirty="0"/>
              <a:t>hơn</a:t>
            </a:r>
            <a:r>
              <a:rPr sz="2650" u="none" spc="20" dirty="0"/>
              <a:t> </a:t>
            </a:r>
            <a:r>
              <a:rPr sz="2650" u="none" spc="160" dirty="0"/>
              <a:t>so</a:t>
            </a:r>
            <a:r>
              <a:rPr sz="2650" u="none" spc="15" dirty="0"/>
              <a:t> </a:t>
            </a:r>
            <a:r>
              <a:rPr sz="2650" u="none" spc="204" dirty="0"/>
              <a:t>với</a:t>
            </a:r>
            <a:r>
              <a:rPr sz="2650" u="none" spc="20" dirty="0"/>
              <a:t> </a:t>
            </a:r>
            <a:r>
              <a:rPr sz="2650" u="none" spc="235" dirty="0"/>
              <a:t>các</a:t>
            </a:r>
            <a:r>
              <a:rPr sz="2650" u="none" spc="20" dirty="0"/>
              <a:t> </a:t>
            </a:r>
            <a:r>
              <a:rPr sz="2650" u="none" spc="185" dirty="0"/>
              <a:t>skin</a:t>
            </a:r>
            <a:r>
              <a:rPr sz="2650" u="none" spc="20" dirty="0"/>
              <a:t> </a:t>
            </a:r>
            <a:r>
              <a:rPr sz="2650" u="none" spc="240" dirty="0"/>
              <a:t>khác</a:t>
            </a:r>
            <a:r>
              <a:rPr sz="2650" u="none" spc="20" dirty="0"/>
              <a:t> </a:t>
            </a:r>
            <a:r>
              <a:rPr sz="2650" u="none" spc="210" dirty="0"/>
              <a:t>không</a:t>
            </a:r>
            <a:r>
              <a:rPr sz="2650" u="none" spc="15" dirty="0"/>
              <a:t> </a:t>
            </a:r>
            <a:r>
              <a:rPr sz="2650" u="none" spc="295" dirty="0"/>
              <a:t>?!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1187926" y="1915180"/>
            <a:ext cx="8816340" cy="1863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583815">
              <a:lnSpc>
                <a:spcPct val="116500"/>
              </a:lnSpc>
              <a:spcBef>
                <a:spcPts val="90"/>
              </a:spcBef>
            </a:pPr>
            <a:r>
              <a:rPr sz="2200" spc="100" dirty="0">
                <a:solidFill>
                  <a:srgbClr val="3C2E12"/>
                </a:solidFill>
                <a:latin typeface="Tahoma"/>
                <a:cs typeface="Tahoma"/>
              </a:rPr>
              <a:t>Điều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trả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lời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40" dirty="0">
                <a:solidFill>
                  <a:srgbClr val="3C2E12"/>
                </a:solidFill>
                <a:latin typeface="Tahoma"/>
                <a:cs typeface="Tahoma"/>
              </a:rPr>
              <a:t>xem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Souvenir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C2E12"/>
                </a:solidFill>
                <a:latin typeface="Tahoma"/>
                <a:cs typeface="Tahoma"/>
              </a:rPr>
              <a:t>thực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sự </a:t>
            </a:r>
            <a:r>
              <a:rPr sz="2200" spc="-6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C2E12"/>
                </a:solidFill>
                <a:latin typeface="Tahoma"/>
                <a:cs typeface="Tahoma"/>
              </a:rPr>
              <a:t>ưa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30" dirty="0">
                <a:solidFill>
                  <a:srgbClr val="3C2E12"/>
                </a:solidFill>
                <a:latin typeface="Tahoma"/>
                <a:cs typeface="Tahoma"/>
              </a:rPr>
              <a:t>chuộng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6300"/>
              </a:lnSpc>
              <a:spcBef>
                <a:spcPts val="2325"/>
              </a:spcBef>
            </a:pP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Thực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4" dirty="0">
                <a:solidFill>
                  <a:srgbClr val="3C2E12"/>
                </a:solidFill>
                <a:latin typeface="Tahoma"/>
                <a:cs typeface="Tahoma"/>
              </a:rPr>
              <a:t>hiện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35" dirty="0">
                <a:solidFill>
                  <a:srgbClr val="3C2E12"/>
                </a:solidFill>
                <a:latin typeface="Tahoma"/>
                <a:cs typeface="Tahoma"/>
              </a:rPr>
              <a:t>giống</a:t>
            </a:r>
            <a:r>
              <a:rPr sz="21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30" dirty="0">
                <a:solidFill>
                  <a:srgbClr val="3C2E12"/>
                </a:solidFill>
                <a:latin typeface="Tahoma"/>
                <a:cs typeface="Tahoma"/>
              </a:rPr>
              <a:t>bên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65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tuy</a:t>
            </a:r>
            <a:r>
              <a:rPr sz="21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0" dirty="0">
                <a:solidFill>
                  <a:srgbClr val="3C2E12"/>
                </a:solidFill>
                <a:latin typeface="Tahoma"/>
                <a:cs typeface="Tahoma"/>
              </a:rPr>
              <a:t>nhiên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35" dirty="0">
                <a:solidFill>
                  <a:srgbClr val="3C2E12"/>
                </a:solidFill>
                <a:latin typeface="Tahoma"/>
                <a:cs typeface="Tahoma"/>
              </a:rPr>
              <a:t>tham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4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1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30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kê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1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trị </a:t>
            </a:r>
            <a:r>
              <a:rPr sz="2150" spc="-6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40" dirty="0">
                <a:solidFill>
                  <a:srgbClr val="3C2E12"/>
                </a:solidFill>
                <a:latin typeface="Tahoma"/>
                <a:cs typeface="Tahoma"/>
              </a:rPr>
              <a:t>max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Type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20" dirty="0">
                <a:solidFill>
                  <a:srgbClr val="3C2E12"/>
                </a:solidFill>
                <a:latin typeface="Tahoma"/>
                <a:cs typeface="Tahoma"/>
              </a:rPr>
              <a:t>“StatTrak”,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“Souvenir”,”Normal”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820" y="1923310"/>
            <a:ext cx="9458324" cy="51530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926" y="1204048"/>
            <a:ext cx="13860144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-114" dirty="0">
                <a:latin typeface="Tahoma"/>
                <a:cs typeface="Tahoma"/>
              </a:rPr>
              <a:t>3.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15" dirty="0">
                <a:latin typeface="Tahoma"/>
                <a:cs typeface="Tahoma"/>
              </a:rPr>
              <a:t>Liệu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20" dirty="0">
                <a:latin typeface="Tahoma"/>
                <a:cs typeface="Tahoma"/>
              </a:rPr>
              <a:t>skin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-5" dirty="0">
                <a:latin typeface="Tahoma"/>
                <a:cs typeface="Tahoma"/>
              </a:rPr>
              <a:t>Souvenir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-5" dirty="0">
                <a:latin typeface="Tahoma"/>
                <a:cs typeface="Tahoma"/>
              </a:rPr>
              <a:t>có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45" dirty="0">
                <a:latin typeface="Tahoma"/>
                <a:cs typeface="Tahoma"/>
              </a:rPr>
              <a:t>nhận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80" dirty="0">
                <a:latin typeface="Tahoma"/>
                <a:cs typeface="Tahoma"/>
              </a:rPr>
              <a:t>được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50" dirty="0">
                <a:latin typeface="Tahoma"/>
                <a:cs typeface="Tahoma"/>
              </a:rPr>
              <a:t>sự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40" dirty="0">
                <a:latin typeface="Tahoma"/>
                <a:cs typeface="Tahoma"/>
              </a:rPr>
              <a:t>quan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55" dirty="0">
                <a:latin typeface="Tahoma"/>
                <a:cs typeface="Tahoma"/>
              </a:rPr>
              <a:t>tâm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85" dirty="0">
                <a:latin typeface="Tahoma"/>
                <a:cs typeface="Tahoma"/>
              </a:rPr>
              <a:t>hơn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-10" dirty="0">
                <a:latin typeface="Tahoma"/>
                <a:cs typeface="Tahoma"/>
              </a:rPr>
              <a:t>so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45" dirty="0">
                <a:latin typeface="Tahoma"/>
                <a:cs typeface="Tahoma"/>
              </a:rPr>
              <a:t>với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-10" dirty="0">
                <a:latin typeface="Tahoma"/>
                <a:cs typeface="Tahoma"/>
              </a:rPr>
              <a:t>các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20" dirty="0">
                <a:latin typeface="Tahoma"/>
                <a:cs typeface="Tahoma"/>
              </a:rPr>
              <a:t>skin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25" dirty="0">
                <a:latin typeface="Tahoma"/>
                <a:cs typeface="Tahoma"/>
              </a:rPr>
              <a:t>khác</a:t>
            </a:r>
            <a:r>
              <a:rPr sz="2650" u="none" spc="-80" dirty="0">
                <a:latin typeface="Tahoma"/>
                <a:cs typeface="Tahoma"/>
              </a:rPr>
              <a:t> </a:t>
            </a:r>
            <a:r>
              <a:rPr sz="2650" u="none" spc="40" dirty="0">
                <a:latin typeface="Tahoma"/>
                <a:cs typeface="Tahoma"/>
              </a:rPr>
              <a:t>không</a:t>
            </a:r>
            <a:r>
              <a:rPr sz="2650" u="none" spc="-85" dirty="0">
                <a:latin typeface="Tahoma"/>
                <a:cs typeface="Tahoma"/>
              </a:rPr>
              <a:t> </a:t>
            </a:r>
            <a:r>
              <a:rPr sz="2650" u="none" spc="-190" dirty="0">
                <a:latin typeface="Tahoma"/>
                <a:cs typeface="Tahoma"/>
              </a:rPr>
              <a:t>?!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05082" y="2050403"/>
            <a:ext cx="4980305" cy="48171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24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24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21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2450">
              <a:latin typeface="Tahoma"/>
              <a:cs typeface="Tahoma"/>
            </a:endParaRPr>
          </a:p>
          <a:p>
            <a:pPr marL="12700" marR="5080">
              <a:lnSpc>
                <a:spcPts val="3429"/>
              </a:lnSpc>
              <a:spcBef>
                <a:spcPts val="195"/>
              </a:spcBef>
            </a:pP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Giá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các vật 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phẩm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Souvenir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luôn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cao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giữ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cao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so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với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các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Extra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khác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ngoài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trừ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Normal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vì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lượng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quá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phổ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biến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Chứng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tỏ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các vật 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phẩm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Souvenir </a:t>
            </a:r>
            <a:r>
              <a:rPr sz="2450" spc="-7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người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dùng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thích</a:t>
            </a:r>
            <a:r>
              <a:rPr sz="24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Extra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game</a:t>
            </a: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Bên</a:t>
            </a:r>
            <a:r>
              <a:rPr sz="24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cạnh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thì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20" dirty="0">
                <a:solidFill>
                  <a:srgbClr val="3C2E12"/>
                </a:solidFill>
                <a:latin typeface="Tahoma"/>
                <a:cs typeface="Tahoma"/>
              </a:rPr>
              <a:t>StatTrak™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endParaRPr sz="2450">
              <a:latin typeface="Tahoma"/>
              <a:cs typeface="Tahoma"/>
            </a:endParaRPr>
          </a:p>
          <a:p>
            <a:pPr marL="12700" marR="75565">
              <a:lnSpc>
                <a:spcPts val="3429"/>
              </a:lnSpc>
              <a:spcBef>
                <a:spcPts val="100"/>
              </a:spcBef>
            </a:pP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ấ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p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85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ấ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p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nh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ấ</a:t>
            </a:r>
            <a:r>
              <a:rPr sz="2450" spc="65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r</a:t>
            </a: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o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n</a:t>
            </a:r>
            <a:r>
              <a:rPr sz="2450" spc="160" dirty="0">
                <a:solidFill>
                  <a:srgbClr val="3C2E12"/>
                </a:solidFill>
                <a:latin typeface="Tahoma"/>
                <a:cs typeface="Tahoma"/>
              </a:rPr>
              <a:t>g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45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á</a:t>
            </a: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c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10" dirty="0">
                <a:solidFill>
                  <a:srgbClr val="3C2E12"/>
                </a:solidFill>
                <a:latin typeface="Tahoma"/>
                <a:cs typeface="Tahoma"/>
              </a:rPr>
              <a:t>E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x</a:t>
            </a: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t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r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a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85" dirty="0">
                <a:solidFill>
                  <a:srgbClr val="3C2E12"/>
                </a:solidFill>
                <a:latin typeface="Tahoma"/>
                <a:cs typeface="Tahoma"/>
              </a:rPr>
              <a:t>, 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5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kén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người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thích</a:t>
            </a:r>
            <a:r>
              <a:rPr sz="24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155" dirty="0">
                <a:solidFill>
                  <a:srgbClr val="3C2E12"/>
                </a:solidFill>
                <a:latin typeface="Tahoma"/>
                <a:cs typeface="Tahoma"/>
              </a:rPr>
              <a:t>!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116816"/>
            <a:ext cx="7972424" cy="2228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3613" y="2330261"/>
            <a:ext cx="8267699" cy="3009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7926" y="780304"/>
            <a:ext cx="11339195" cy="123317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00" dirty="0"/>
              <a:t>4.</a:t>
            </a:r>
            <a:r>
              <a:rPr sz="2650" u="none" spc="15" dirty="0"/>
              <a:t> </a:t>
            </a:r>
            <a:r>
              <a:rPr sz="2650" u="none" spc="200" dirty="0"/>
              <a:t>Bây</a:t>
            </a:r>
            <a:r>
              <a:rPr sz="2650" u="none" spc="15" dirty="0"/>
              <a:t> </a:t>
            </a:r>
            <a:r>
              <a:rPr sz="2650" u="none" spc="170" dirty="0"/>
              <a:t>giờ</a:t>
            </a:r>
            <a:r>
              <a:rPr sz="2650" u="none" spc="20" dirty="0"/>
              <a:t> </a:t>
            </a:r>
            <a:r>
              <a:rPr sz="2650" u="none" spc="245" dirty="0"/>
              <a:t>vấn</a:t>
            </a:r>
            <a:r>
              <a:rPr sz="2650" u="none" spc="15" dirty="0"/>
              <a:t> </a:t>
            </a:r>
            <a:r>
              <a:rPr sz="2650" u="none" spc="204" dirty="0"/>
              <a:t>đề</a:t>
            </a:r>
            <a:r>
              <a:rPr sz="2650" u="none" spc="15" dirty="0"/>
              <a:t> </a:t>
            </a:r>
            <a:r>
              <a:rPr sz="2650" u="none" spc="240" dirty="0"/>
              <a:t>quan</a:t>
            </a:r>
            <a:r>
              <a:rPr sz="2650" u="none" spc="20" dirty="0"/>
              <a:t> </a:t>
            </a:r>
            <a:r>
              <a:rPr sz="2650" u="none" spc="270" dirty="0"/>
              <a:t>tâm</a:t>
            </a:r>
            <a:r>
              <a:rPr sz="2650" u="none" spc="15" dirty="0"/>
              <a:t> </a:t>
            </a:r>
            <a:r>
              <a:rPr sz="2650" u="none" spc="245" dirty="0"/>
              <a:t>của</a:t>
            </a:r>
            <a:r>
              <a:rPr sz="2650" u="none" spc="20" dirty="0"/>
              <a:t> </a:t>
            </a:r>
            <a:r>
              <a:rPr sz="2650" u="none" spc="225" dirty="0"/>
              <a:t>chúng</a:t>
            </a:r>
            <a:r>
              <a:rPr sz="2650" u="none" spc="15" dirty="0"/>
              <a:t> </a:t>
            </a:r>
            <a:r>
              <a:rPr sz="2650" u="none" spc="235" dirty="0"/>
              <a:t>ta</a:t>
            </a:r>
            <a:r>
              <a:rPr sz="2650" u="none" spc="15" dirty="0"/>
              <a:t> </a:t>
            </a:r>
            <a:r>
              <a:rPr sz="2650" u="none" spc="225" dirty="0"/>
              <a:t>là</a:t>
            </a:r>
            <a:r>
              <a:rPr sz="2650" u="none" spc="20" dirty="0"/>
              <a:t> </a:t>
            </a:r>
            <a:r>
              <a:rPr sz="2650" u="none" spc="210" dirty="0"/>
              <a:t>độ</a:t>
            </a:r>
            <a:r>
              <a:rPr sz="2650" u="none" spc="15" dirty="0"/>
              <a:t> </a:t>
            </a:r>
            <a:r>
              <a:rPr sz="2650" u="none" spc="240" dirty="0"/>
              <a:t>hiếm</a:t>
            </a:r>
            <a:r>
              <a:rPr sz="2650" u="none" spc="20" dirty="0"/>
              <a:t> </a:t>
            </a:r>
            <a:r>
              <a:rPr sz="2650" u="none" spc="254" dirty="0"/>
              <a:t>,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15" dirty="0"/>
              <a:t> </a:t>
            </a:r>
            <a:r>
              <a:rPr sz="2650" u="none" spc="220" dirty="0"/>
              <a:t>phải</a:t>
            </a:r>
            <a:r>
              <a:rPr sz="2650" u="none" spc="20" dirty="0"/>
              <a:t> </a:t>
            </a:r>
            <a:r>
              <a:rPr sz="2650" u="none" spc="235" dirty="0"/>
              <a:t>các </a:t>
            </a:r>
            <a:r>
              <a:rPr sz="2650" u="none" spc="240" dirty="0"/>
              <a:t> vật</a:t>
            </a:r>
            <a:r>
              <a:rPr sz="2650" u="none" spc="15" dirty="0"/>
              <a:t> </a:t>
            </a:r>
            <a:r>
              <a:rPr sz="2650" u="none" spc="265" dirty="0"/>
              <a:t>phẩm</a:t>
            </a:r>
            <a:r>
              <a:rPr sz="2650" u="none" spc="15" dirty="0"/>
              <a:t> </a:t>
            </a:r>
            <a:r>
              <a:rPr sz="2650" u="none" spc="295" dirty="0"/>
              <a:t>xuất</a:t>
            </a:r>
            <a:r>
              <a:rPr sz="2650" u="none" spc="20" dirty="0"/>
              <a:t> </a:t>
            </a:r>
            <a:r>
              <a:rPr sz="2650" u="none" spc="210" dirty="0"/>
              <a:t>hiện</a:t>
            </a:r>
            <a:r>
              <a:rPr sz="2650" u="none" spc="15" dirty="0"/>
              <a:t> </a:t>
            </a:r>
            <a:r>
              <a:rPr sz="2650" u="none" spc="225" dirty="0"/>
              <a:t>trên</a:t>
            </a:r>
            <a:r>
              <a:rPr sz="2650" u="none" spc="20" dirty="0"/>
              <a:t> </a:t>
            </a:r>
            <a:r>
              <a:rPr sz="2650" u="none" spc="250" dirty="0"/>
              <a:t>market</a:t>
            </a:r>
            <a:r>
              <a:rPr sz="2650" u="none" spc="15" dirty="0"/>
              <a:t> </a:t>
            </a:r>
            <a:r>
              <a:rPr sz="2650" u="none" spc="215" dirty="0"/>
              <a:t>thì</a:t>
            </a:r>
            <a:r>
              <a:rPr sz="2650" u="none" spc="20" dirty="0"/>
              <a:t> </a:t>
            </a:r>
            <a:r>
              <a:rPr sz="2650" u="none" spc="235" dirty="0"/>
              <a:t>đa</a:t>
            </a:r>
            <a:r>
              <a:rPr sz="2650" u="none" spc="15" dirty="0"/>
              <a:t> </a:t>
            </a:r>
            <a:r>
              <a:rPr sz="2650" u="none" spc="229" dirty="0"/>
              <a:t>phần</a:t>
            </a:r>
            <a:r>
              <a:rPr sz="2650" u="none" spc="20" dirty="0"/>
              <a:t> </a:t>
            </a:r>
            <a:r>
              <a:rPr sz="2650" u="none" spc="245" dirty="0"/>
              <a:t>rất</a:t>
            </a:r>
            <a:r>
              <a:rPr sz="2650" u="none" spc="15" dirty="0"/>
              <a:t> </a:t>
            </a:r>
            <a:r>
              <a:rPr sz="2650" u="none" spc="240" dirty="0"/>
              <a:t>hiếm</a:t>
            </a:r>
            <a:r>
              <a:rPr sz="2650" u="none" spc="20" dirty="0"/>
              <a:t> </a:t>
            </a:r>
            <a:r>
              <a:rPr sz="2650" u="none" spc="254" dirty="0"/>
              <a:t>và</a:t>
            </a:r>
            <a:r>
              <a:rPr sz="2650" u="none" spc="15" dirty="0"/>
              <a:t> </a:t>
            </a:r>
            <a:r>
              <a:rPr sz="2650" u="none" spc="245" dirty="0"/>
              <a:t>rất</a:t>
            </a:r>
            <a:r>
              <a:rPr sz="2650" u="none" spc="20" dirty="0"/>
              <a:t> </a:t>
            </a:r>
            <a:r>
              <a:rPr sz="2650" u="none" spc="229" dirty="0"/>
              <a:t>khó </a:t>
            </a:r>
            <a:r>
              <a:rPr sz="2650" u="none" spc="-570" dirty="0"/>
              <a:t> </a:t>
            </a:r>
            <a:r>
              <a:rPr sz="2650" u="none" spc="245" dirty="0"/>
              <a:t>tìm</a:t>
            </a:r>
            <a:r>
              <a:rPr sz="2650" u="none" spc="10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5" name="object 5"/>
          <p:cNvSpPr txBox="1"/>
          <p:nvPr/>
        </p:nvSpPr>
        <p:spPr>
          <a:xfrm>
            <a:off x="1016000" y="6107341"/>
            <a:ext cx="14488794" cy="26530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21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21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85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2150">
              <a:latin typeface="Tahoma"/>
              <a:cs typeface="Tahoma"/>
            </a:endParaRPr>
          </a:p>
          <a:p>
            <a:pPr marL="12700" marR="192405">
              <a:lnSpc>
                <a:spcPts val="2960"/>
              </a:lnSpc>
              <a:spcBef>
                <a:spcPts val="160"/>
              </a:spcBef>
            </a:pP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theo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kê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hiện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Covert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Mil-Spec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...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Bất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0" dirty="0">
                <a:solidFill>
                  <a:srgbClr val="3C2E12"/>
                </a:solidFill>
                <a:latin typeface="Tahoma"/>
                <a:cs typeface="Tahoma"/>
              </a:rPr>
              <a:t>ngờ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 </a:t>
            </a:r>
            <a:r>
              <a:rPr sz="2150" spc="-6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WeaPonS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80" dirty="0">
                <a:solidFill>
                  <a:srgbClr val="3C2E12"/>
                </a:solidFill>
                <a:latin typeface="Tahoma"/>
                <a:cs typeface="Tahoma"/>
              </a:rPr>
              <a:t>(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80" dirty="0">
                <a:solidFill>
                  <a:srgbClr val="3C2E12"/>
                </a:solidFill>
                <a:latin typeface="Tahoma"/>
                <a:cs typeface="Tahoma"/>
              </a:rPr>
              <a:t>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hiện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rất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khó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kiếm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nên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hầu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dịch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nào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hoặc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ưa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thích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.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Covert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20" dirty="0">
                <a:solidFill>
                  <a:srgbClr val="3C2E12"/>
                </a:solidFill>
                <a:latin typeface="Tahoma"/>
                <a:cs typeface="Tahoma"/>
              </a:rPr>
              <a:t>(khá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50" dirty="0">
                <a:solidFill>
                  <a:srgbClr val="3C2E12"/>
                </a:solidFill>
                <a:latin typeface="Tahoma"/>
                <a:cs typeface="Tahoma"/>
              </a:rPr>
              <a:t>hiếm-red)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dịch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0" dirty="0">
                <a:solidFill>
                  <a:srgbClr val="3C2E12"/>
                </a:solidFill>
                <a:latin typeface="Tahoma"/>
                <a:cs typeface="Tahoma"/>
              </a:rPr>
              <a:t>lượng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14" dirty="0">
                <a:solidFill>
                  <a:srgbClr val="3C2E12"/>
                </a:solidFill>
                <a:latin typeface="Tahoma"/>
                <a:cs typeface="Tahoma"/>
              </a:rPr>
              <a:t>hơn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3000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8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Mil-Spec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cũng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1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1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dịch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1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1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0" dirty="0">
                <a:solidFill>
                  <a:srgbClr val="3C2E12"/>
                </a:solidFill>
                <a:latin typeface="Tahoma"/>
                <a:cs typeface="Tahoma"/>
              </a:rPr>
              <a:t>đại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75" dirty="0">
                <a:solidFill>
                  <a:srgbClr val="3C2E12"/>
                </a:solidFill>
                <a:latin typeface="Tahoma"/>
                <a:cs typeface="Tahoma"/>
              </a:rPr>
              <a:t>trà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80" dirty="0">
                <a:solidFill>
                  <a:srgbClr val="3C2E12"/>
                </a:solidFill>
                <a:latin typeface="Tahoma"/>
                <a:cs typeface="Tahoma"/>
              </a:rPr>
              <a:t>(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0" dirty="0">
                <a:solidFill>
                  <a:srgbClr val="3C2E12"/>
                </a:solidFill>
                <a:latin typeface="Tahoma"/>
                <a:cs typeface="Tahoma"/>
              </a:rPr>
              <a:t>Base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50" dirty="0">
                <a:solidFill>
                  <a:srgbClr val="3C2E12"/>
                </a:solidFill>
                <a:latin typeface="Tahoma"/>
                <a:cs typeface="Tahoma"/>
              </a:rPr>
              <a:t>Grade)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dịch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thấp</a:t>
            </a:r>
            <a:r>
              <a:rPr sz="21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dưới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45" dirty="0">
                <a:solidFill>
                  <a:srgbClr val="3C2E12"/>
                </a:solidFill>
                <a:latin typeface="Tahoma"/>
                <a:cs typeface="Tahoma"/>
              </a:rPr>
              <a:t>500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669067"/>
            <a:ext cx="98806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u="none" spc="160" dirty="0">
                <a:latin typeface="Tahoma"/>
                <a:cs typeface="Tahoma"/>
              </a:rPr>
              <a:t>Bảng</a:t>
            </a:r>
            <a:r>
              <a:rPr sz="3000" b="0" u="none" spc="-165" dirty="0">
                <a:latin typeface="Tahoma"/>
                <a:cs typeface="Tahoma"/>
              </a:rPr>
              <a:t> </a:t>
            </a:r>
            <a:r>
              <a:rPr sz="3000" b="0" u="none" spc="160" dirty="0">
                <a:latin typeface="Tahoma"/>
                <a:cs typeface="Tahoma"/>
              </a:rPr>
              <a:t>phân</a:t>
            </a:r>
            <a:r>
              <a:rPr sz="3000" b="0" u="none" spc="-160" dirty="0">
                <a:latin typeface="Tahoma"/>
                <a:cs typeface="Tahoma"/>
              </a:rPr>
              <a:t> </a:t>
            </a:r>
            <a:r>
              <a:rPr sz="3000" b="0" u="none" spc="150" dirty="0" err="1">
                <a:latin typeface="Tahoma"/>
                <a:cs typeface="Tahoma"/>
              </a:rPr>
              <a:t>công</a:t>
            </a:r>
            <a:r>
              <a:rPr sz="3000" b="0" u="none" spc="-165" dirty="0">
                <a:latin typeface="Tahoma"/>
                <a:cs typeface="Tahoma"/>
              </a:rPr>
              <a:t> </a:t>
            </a:r>
            <a:r>
              <a:rPr lang="en-US" sz="3000" b="0" u="none" spc="-165" dirty="0" err="1">
                <a:latin typeface="Tahoma"/>
                <a:cs typeface="Tahoma"/>
              </a:rPr>
              <a:t>công</a:t>
            </a:r>
            <a:r>
              <a:rPr lang="en-US" sz="3000" b="0" u="none" spc="-165" dirty="0">
                <a:latin typeface="Tahoma"/>
                <a:cs typeface="Tahoma"/>
              </a:rPr>
              <a:t> </a:t>
            </a:r>
            <a:r>
              <a:rPr lang="en-US" sz="3000" b="0" u="none" spc="-165" dirty="0" err="1">
                <a:latin typeface="Tahoma"/>
                <a:cs typeface="Tahoma"/>
              </a:rPr>
              <a:t>việc</a:t>
            </a:r>
            <a:r>
              <a:rPr lang="en-US" sz="3000" b="0" u="none" spc="-165" dirty="0">
                <a:latin typeface="Tahoma"/>
                <a:cs typeface="Tahoma"/>
              </a:rPr>
              <a:t> </a:t>
            </a:r>
            <a:r>
              <a:rPr lang="en-US" sz="3000" b="0" u="none" spc="-165" dirty="0" err="1">
                <a:latin typeface="Tahoma"/>
                <a:cs typeface="Tahoma"/>
              </a:rPr>
              <a:t>của</a:t>
            </a:r>
            <a:r>
              <a:rPr lang="en-US" sz="3000" b="0" u="none" spc="-165" dirty="0">
                <a:latin typeface="Tahoma"/>
                <a:cs typeface="Tahoma"/>
              </a:rPr>
              <a:t> </a:t>
            </a:r>
            <a:r>
              <a:rPr lang="en-US" sz="3000" b="0" u="none" spc="-165" dirty="0" err="1">
                <a:latin typeface="Tahoma"/>
                <a:cs typeface="Tahoma"/>
              </a:rPr>
              <a:t>các</a:t>
            </a:r>
            <a:r>
              <a:rPr lang="en-US" sz="3000" b="0" u="none" spc="-165" dirty="0">
                <a:latin typeface="Tahoma"/>
                <a:cs typeface="Tahoma"/>
              </a:rPr>
              <a:t> </a:t>
            </a:r>
            <a:r>
              <a:rPr sz="3000" b="0" u="none" spc="145" dirty="0" err="1">
                <a:latin typeface="Tahoma"/>
                <a:cs typeface="Tahoma"/>
              </a:rPr>
              <a:t>thành</a:t>
            </a:r>
            <a:r>
              <a:rPr sz="3000" b="0" u="none" spc="-160" dirty="0">
                <a:latin typeface="Tahoma"/>
                <a:cs typeface="Tahoma"/>
              </a:rPr>
              <a:t> </a:t>
            </a:r>
            <a:r>
              <a:rPr sz="3000" b="0" u="none" spc="100" dirty="0">
                <a:latin typeface="Tahoma"/>
                <a:cs typeface="Tahoma"/>
              </a:rPr>
              <a:t>viên</a:t>
            </a:r>
            <a:r>
              <a:rPr sz="3000" b="0" u="none" spc="-160" dirty="0">
                <a:latin typeface="Tahoma"/>
                <a:cs typeface="Tahoma"/>
              </a:rPr>
              <a:t> </a:t>
            </a:r>
            <a:r>
              <a:rPr sz="3000" b="0" u="none" spc="204" dirty="0">
                <a:latin typeface="Tahoma"/>
                <a:cs typeface="Tahoma"/>
              </a:rPr>
              <a:t>nhóm</a:t>
            </a:r>
            <a:r>
              <a:rPr sz="3000" b="0" u="none" spc="-165" dirty="0">
                <a:latin typeface="Tahoma"/>
                <a:cs typeface="Tahoma"/>
              </a:rPr>
              <a:t> </a:t>
            </a:r>
            <a:r>
              <a:rPr sz="3000" b="0" u="none" spc="75" dirty="0">
                <a:latin typeface="Tahoma"/>
                <a:cs typeface="Tahoma"/>
              </a:rPr>
              <a:t>11</a:t>
            </a:r>
            <a:endParaRPr sz="3000" dirty="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8686" y="3044401"/>
            <a:ext cx="16664305" cy="6461760"/>
            <a:chOff x="1028686" y="3044401"/>
            <a:chExt cx="16664305" cy="6461760"/>
          </a:xfrm>
        </p:grpSpPr>
        <p:sp>
          <p:nvSpPr>
            <p:cNvPr id="4" name="object 4"/>
            <p:cNvSpPr/>
            <p:nvPr/>
          </p:nvSpPr>
          <p:spPr>
            <a:xfrm>
              <a:off x="1146426" y="7886365"/>
              <a:ext cx="16402685" cy="0"/>
            </a:xfrm>
            <a:custGeom>
              <a:avLst/>
              <a:gdLst/>
              <a:ahLst/>
              <a:cxnLst/>
              <a:rect l="l" t="t" r="r" b="b"/>
              <a:pathLst>
                <a:path w="16402685">
                  <a:moveTo>
                    <a:pt x="0" y="0"/>
                  </a:moveTo>
                  <a:lnTo>
                    <a:pt x="16402192" y="0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6311" y="3044415"/>
              <a:ext cx="0" cy="6363335"/>
            </a:xfrm>
            <a:custGeom>
              <a:avLst/>
              <a:gdLst/>
              <a:ahLst/>
              <a:cxnLst/>
              <a:rect l="l" t="t" r="r" b="b"/>
              <a:pathLst>
                <a:path h="6363334">
                  <a:moveTo>
                    <a:pt x="0" y="0"/>
                  </a:moveTo>
                  <a:lnTo>
                    <a:pt x="0" y="6362726"/>
                  </a:lnTo>
                </a:path>
              </a:pathLst>
            </a:custGeom>
            <a:ln w="95196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28947" y="3139665"/>
              <a:ext cx="0" cy="6363335"/>
            </a:xfrm>
            <a:custGeom>
              <a:avLst/>
              <a:gdLst/>
              <a:ahLst/>
              <a:cxnLst/>
              <a:rect l="l" t="t" r="r" b="b"/>
              <a:pathLst>
                <a:path h="6363334">
                  <a:moveTo>
                    <a:pt x="0" y="0"/>
                  </a:moveTo>
                  <a:lnTo>
                    <a:pt x="0" y="6362726"/>
                  </a:lnTo>
                </a:path>
              </a:pathLst>
            </a:custGeom>
            <a:ln w="95196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65454" y="3161940"/>
              <a:ext cx="0" cy="6344285"/>
            </a:xfrm>
            <a:custGeom>
              <a:avLst/>
              <a:gdLst/>
              <a:ahLst/>
              <a:cxnLst/>
              <a:rect l="l" t="t" r="r" b="b"/>
              <a:pathLst>
                <a:path h="6344284">
                  <a:moveTo>
                    <a:pt x="0" y="0"/>
                  </a:moveTo>
                  <a:lnTo>
                    <a:pt x="0" y="6343775"/>
                  </a:lnTo>
                </a:path>
              </a:pathLst>
            </a:custGeom>
            <a:ln w="95245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054514" y="3161891"/>
              <a:ext cx="0" cy="6220460"/>
            </a:xfrm>
            <a:custGeom>
              <a:avLst/>
              <a:gdLst/>
              <a:ahLst/>
              <a:cxnLst/>
              <a:rect l="l" t="t" r="r" b="b"/>
              <a:pathLst>
                <a:path h="6220459">
                  <a:moveTo>
                    <a:pt x="0" y="0"/>
                  </a:moveTo>
                  <a:lnTo>
                    <a:pt x="0" y="6219851"/>
                  </a:lnTo>
                </a:path>
              </a:pathLst>
            </a:custGeom>
            <a:ln w="95195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645016" y="3092040"/>
              <a:ext cx="0" cy="6410960"/>
            </a:xfrm>
            <a:custGeom>
              <a:avLst/>
              <a:gdLst/>
              <a:ahLst/>
              <a:cxnLst/>
              <a:rect l="l" t="t" r="r" b="b"/>
              <a:pathLst>
                <a:path h="6410959">
                  <a:moveTo>
                    <a:pt x="0" y="0"/>
                  </a:moveTo>
                  <a:lnTo>
                    <a:pt x="0" y="6410351"/>
                  </a:lnTo>
                </a:path>
              </a:pathLst>
            </a:custGeom>
            <a:ln w="95196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5148" y="6270802"/>
              <a:ext cx="16497935" cy="28575"/>
            </a:xfrm>
            <a:custGeom>
              <a:avLst/>
              <a:gdLst/>
              <a:ahLst/>
              <a:cxnLst/>
              <a:rect l="l" t="t" r="r" b="b"/>
              <a:pathLst>
                <a:path w="16497935" h="28575">
                  <a:moveTo>
                    <a:pt x="0" y="0"/>
                  </a:moveTo>
                  <a:lnTo>
                    <a:pt x="16497351" y="28181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8231" y="9410700"/>
              <a:ext cx="16555085" cy="0"/>
            </a:xfrm>
            <a:custGeom>
              <a:avLst/>
              <a:gdLst/>
              <a:ahLst/>
              <a:cxnLst/>
              <a:rect l="l" t="t" r="r" b="b"/>
              <a:pathLst>
                <a:path w="16555085">
                  <a:moveTo>
                    <a:pt x="0" y="0"/>
                  </a:moveTo>
                  <a:lnTo>
                    <a:pt x="16554567" y="0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6426" y="4550750"/>
              <a:ext cx="16545560" cy="0"/>
            </a:xfrm>
            <a:custGeom>
              <a:avLst/>
              <a:gdLst/>
              <a:ahLst/>
              <a:cxnLst/>
              <a:rect l="l" t="t" r="r" b="b"/>
              <a:pathLst>
                <a:path w="16545560">
                  <a:moveTo>
                    <a:pt x="0" y="0"/>
                  </a:moveTo>
                  <a:lnTo>
                    <a:pt x="16544931" y="0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8699" y="3092026"/>
              <a:ext cx="16659860" cy="0"/>
            </a:xfrm>
            <a:custGeom>
              <a:avLst/>
              <a:gdLst/>
              <a:ahLst/>
              <a:cxnLst/>
              <a:rect l="l" t="t" r="r" b="b"/>
              <a:pathLst>
                <a:path w="16659860">
                  <a:moveTo>
                    <a:pt x="0" y="0"/>
                  </a:moveTo>
                  <a:lnTo>
                    <a:pt x="16659343" y="0"/>
                  </a:lnTo>
                </a:path>
              </a:pathLst>
            </a:custGeom>
            <a:ln w="95249">
              <a:solidFill>
                <a:srgbClr val="7266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852466" y="8206106"/>
            <a:ext cx="995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5" dirty="0">
                <a:solidFill>
                  <a:srgbClr val="3C2E12"/>
                </a:solidFill>
                <a:latin typeface="Tahoma"/>
                <a:cs typeface="Tahoma"/>
              </a:rPr>
              <a:t>100%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28699" y="2138962"/>
            <a:ext cx="16525875" cy="47625"/>
          </a:xfrm>
          <a:custGeom>
            <a:avLst/>
            <a:gdLst/>
            <a:ahLst/>
            <a:cxnLst/>
            <a:rect l="l" t="t" r="r" b="b"/>
            <a:pathLst>
              <a:path w="16525875" h="47625">
                <a:moveTo>
                  <a:pt x="0" y="47630"/>
                </a:moveTo>
                <a:lnTo>
                  <a:pt x="16525872" y="0"/>
                </a:lnTo>
              </a:path>
            </a:pathLst>
          </a:custGeom>
          <a:ln w="95249">
            <a:solidFill>
              <a:srgbClr val="7266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79910" y="3525836"/>
            <a:ext cx="1017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90" dirty="0">
                <a:solidFill>
                  <a:srgbClr val="3C2E12"/>
                </a:solidFill>
                <a:latin typeface="Tahoma"/>
                <a:cs typeface="Tahoma"/>
              </a:rPr>
              <a:t>MSSV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87094" y="3497685"/>
            <a:ext cx="2686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0" dirty="0">
                <a:solidFill>
                  <a:srgbClr val="3C2E12"/>
                </a:solidFill>
                <a:latin typeface="Tahoma"/>
                <a:cs typeface="Tahoma"/>
              </a:rPr>
              <a:t>Tên</a:t>
            </a:r>
            <a:r>
              <a:rPr sz="3000" spc="-2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3C2E12"/>
                </a:solidFill>
                <a:latin typeface="Tahoma"/>
                <a:cs typeface="Tahoma"/>
              </a:rPr>
              <a:t>thành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00" dirty="0">
                <a:solidFill>
                  <a:srgbClr val="3C2E12"/>
                </a:solidFill>
                <a:latin typeface="Tahoma"/>
                <a:cs typeface="Tahoma"/>
              </a:rPr>
              <a:t>viên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19373" y="3490912"/>
            <a:ext cx="29089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5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80" dirty="0">
                <a:solidFill>
                  <a:srgbClr val="3C2E12"/>
                </a:solidFill>
                <a:latin typeface="Tahoma"/>
                <a:cs typeface="Tahoma"/>
              </a:rPr>
              <a:t>phụ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10" dirty="0">
                <a:solidFill>
                  <a:srgbClr val="3C2E12"/>
                </a:solidFill>
                <a:latin typeface="Tahoma"/>
                <a:cs typeface="Tahoma"/>
              </a:rPr>
              <a:t>ttrách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7766" y="5014300"/>
            <a:ext cx="1768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3C2E12"/>
                </a:solidFill>
                <a:latin typeface="Tahoma"/>
                <a:cs typeface="Tahoma"/>
              </a:rPr>
              <a:t>20120236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67667" y="6835140"/>
            <a:ext cx="1768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3C2E12"/>
                </a:solidFill>
                <a:latin typeface="Tahoma"/>
                <a:cs typeface="Tahoma"/>
              </a:rPr>
              <a:t>19120151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67667" y="8206106"/>
            <a:ext cx="1768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3C2E12"/>
                </a:solidFill>
                <a:latin typeface="Tahoma"/>
                <a:cs typeface="Tahoma"/>
              </a:rPr>
              <a:t>20120130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78573" y="5121275"/>
            <a:ext cx="3198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80" dirty="0">
                <a:solidFill>
                  <a:srgbClr val="3C2E12"/>
                </a:solidFill>
                <a:latin typeface="Tahoma"/>
                <a:cs typeface="Tahoma"/>
              </a:rPr>
              <a:t>Phạm</a:t>
            </a:r>
            <a:r>
              <a:rPr sz="30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65" dirty="0">
                <a:solidFill>
                  <a:srgbClr val="3C2E12"/>
                </a:solidFill>
                <a:latin typeface="Tahoma"/>
                <a:cs typeface="Tahoma"/>
              </a:rPr>
              <a:t>Tấn</a:t>
            </a:r>
            <a:r>
              <a:rPr sz="30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60" dirty="0">
                <a:solidFill>
                  <a:srgbClr val="3C2E12"/>
                </a:solidFill>
                <a:latin typeface="Tahoma"/>
                <a:cs typeface="Tahoma"/>
              </a:rPr>
              <a:t>Anh</a:t>
            </a:r>
            <a:r>
              <a:rPr sz="30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95" dirty="0">
                <a:solidFill>
                  <a:srgbClr val="3C2E12"/>
                </a:solidFill>
                <a:latin typeface="Tahoma"/>
                <a:cs typeface="Tahoma"/>
              </a:rPr>
              <a:t>Vũ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87241" y="6797976"/>
            <a:ext cx="2757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60" dirty="0">
                <a:solidFill>
                  <a:srgbClr val="3C2E12"/>
                </a:solidFill>
                <a:latin typeface="Tahoma"/>
                <a:cs typeface="Tahoma"/>
              </a:rPr>
              <a:t>Nguyễn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3C2E12"/>
                </a:solidFill>
                <a:latin typeface="Tahoma"/>
                <a:cs typeface="Tahoma"/>
              </a:rPr>
              <a:t>Trí</a:t>
            </a:r>
            <a:r>
              <a:rPr sz="3000" spc="-1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70" dirty="0">
                <a:solidFill>
                  <a:srgbClr val="3C2E12"/>
                </a:solidFill>
                <a:latin typeface="Tahoma"/>
                <a:cs typeface="Tahoma"/>
              </a:rPr>
              <a:t>Tuệ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78787" y="8206106"/>
            <a:ext cx="3681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35" dirty="0">
                <a:solidFill>
                  <a:srgbClr val="3C2E12"/>
                </a:solidFill>
                <a:latin typeface="Tahoma"/>
                <a:cs typeface="Tahoma"/>
              </a:rPr>
              <a:t>Đinh</a:t>
            </a:r>
            <a:r>
              <a:rPr sz="30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30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70" dirty="0">
                <a:solidFill>
                  <a:srgbClr val="3C2E12"/>
                </a:solidFill>
                <a:latin typeface="Tahoma"/>
                <a:cs typeface="Tahoma"/>
              </a:rPr>
              <a:t>Hoàng</a:t>
            </a:r>
            <a:r>
              <a:rPr sz="30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30" dirty="0">
                <a:solidFill>
                  <a:srgbClr val="3C2E12"/>
                </a:solidFill>
                <a:latin typeface="Tahoma"/>
                <a:cs typeface="Tahoma"/>
              </a:rPr>
              <a:t>Linh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83953" y="4709667"/>
            <a:ext cx="4058920" cy="9613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600" spc="100" dirty="0">
                <a:solidFill>
                  <a:srgbClr val="3C2E12"/>
                </a:solidFill>
                <a:latin typeface="Tahoma"/>
                <a:cs typeface="Tahoma"/>
              </a:rPr>
              <a:t>Tìm</a:t>
            </a:r>
            <a:r>
              <a:rPr sz="26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35" dirty="0">
                <a:solidFill>
                  <a:srgbClr val="3C2E12"/>
                </a:solidFill>
                <a:latin typeface="Tahoma"/>
                <a:cs typeface="Tahoma"/>
              </a:rPr>
              <a:t>hiểu</a:t>
            </a:r>
            <a:r>
              <a:rPr sz="260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10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260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55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r>
              <a:rPr sz="260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20" dirty="0">
                <a:solidFill>
                  <a:srgbClr val="3C2E12"/>
                </a:solidFill>
                <a:latin typeface="Tahoma"/>
                <a:cs typeface="Tahoma"/>
              </a:rPr>
              <a:t>CSGO</a:t>
            </a:r>
            <a:endParaRPr sz="2600">
              <a:latin typeface="Tahoma"/>
              <a:cs typeface="Tahoma"/>
            </a:endParaRPr>
          </a:p>
          <a:p>
            <a:pPr marR="78740" algn="ctr">
              <a:lnSpc>
                <a:spcPct val="100000"/>
              </a:lnSpc>
              <a:spcBef>
                <a:spcPts val="565"/>
              </a:spcBef>
            </a:pPr>
            <a:r>
              <a:rPr sz="2600" spc="-390" dirty="0">
                <a:solidFill>
                  <a:srgbClr val="3C2E12"/>
                </a:solidFill>
                <a:latin typeface="Tahoma"/>
                <a:cs typeface="Tahoma"/>
              </a:rPr>
              <a:t>+</a:t>
            </a:r>
            <a:r>
              <a:rPr sz="260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14" dirty="0">
                <a:solidFill>
                  <a:srgbClr val="3C2E12"/>
                </a:solidFill>
                <a:latin typeface="Tahoma"/>
                <a:cs typeface="Tahoma"/>
              </a:rPr>
              <a:t>Crawl</a:t>
            </a:r>
            <a:r>
              <a:rPr sz="260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8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60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600" spc="114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71947" y="6318113"/>
            <a:ext cx="4306570" cy="15036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2750" spc="75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50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85" dirty="0">
                <a:solidFill>
                  <a:srgbClr val="3C2E12"/>
                </a:solidFill>
                <a:latin typeface="Tahoma"/>
                <a:cs typeface="Tahoma"/>
              </a:rPr>
              <a:t>lí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-420" dirty="0">
                <a:solidFill>
                  <a:srgbClr val="3C2E12"/>
                </a:solidFill>
                <a:latin typeface="Tahoma"/>
                <a:cs typeface="Tahoma"/>
              </a:rPr>
              <a:t>+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85" dirty="0">
                <a:solidFill>
                  <a:srgbClr val="3C2E12"/>
                </a:solidFill>
                <a:latin typeface="Tahoma"/>
                <a:cs typeface="Tahoma"/>
              </a:rPr>
              <a:t>Trực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60" dirty="0">
                <a:solidFill>
                  <a:srgbClr val="3C2E12"/>
                </a:solidFill>
                <a:latin typeface="Tahoma"/>
                <a:cs typeface="Tahoma"/>
              </a:rPr>
              <a:t>quan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5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endParaRPr sz="2750">
              <a:latin typeface="Tahoma"/>
              <a:cs typeface="Tahoma"/>
            </a:endParaRPr>
          </a:p>
          <a:p>
            <a:pPr marL="573405" marR="657225" algn="ctr">
              <a:lnSpc>
                <a:spcPts val="3879"/>
              </a:lnSpc>
              <a:spcBef>
                <a:spcPts val="100"/>
              </a:spcBef>
            </a:pPr>
            <a:r>
              <a:rPr sz="2750" spc="-420" dirty="0">
                <a:solidFill>
                  <a:srgbClr val="3C2E12"/>
                </a:solidFill>
                <a:latin typeface="Tahoma"/>
                <a:cs typeface="Tahoma"/>
              </a:rPr>
              <a:t>+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55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00" dirty="0">
                <a:solidFill>
                  <a:srgbClr val="3C2E12"/>
                </a:solidFill>
                <a:latin typeface="Tahoma"/>
                <a:cs typeface="Tahoma"/>
              </a:rPr>
              <a:t>tích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9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75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05" dirty="0">
                <a:solidFill>
                  <a:srgbClr val="3C2E12"/>
                </a:solidFill>
                <a:latin typeface="Tahoma"/>
                <a:cs typeface="Tahoma"/>
              </a:rPr>
              <a:t>liệu  </a:t>
            </a:r>
            <a:r>
              <a:rPr sz="2750" spc="155" dirty="0">
                <a:solidFill>
                  <a:srgbClr val="3C2E12"/>
                </a:solidFill>
                <a:latin typeface="Tahoma"/>
                <a:cs typeface="Tahoma"/>
              </a:rPr>
              <a:t>Làm</a:t>
            </a:r>
            <a:r>
              <a:rPr sz="27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50" spc="110" dirty="0">
                <a:solidFill>
                  <a:srgbClr val="3C2E12"/>
                </a:solidFill>
                <a:latin typeface="Tahoma"/>
                <a:cs typeface="Tahoma"/>
              </a:rPr>
              <a:t>slide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73483" y="7920140"/>
            <a:ext cx="4001135" cy="988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8680" marR="5080" indent="-856615">
              <a:lnSpc>
                <a:spcPct val="117000"/>
              </a:lnSpc>
              <a:spcBef>
                <a:spcPts val="95"/>
              </a:spcBef>
            </a:pPr>
            <a:r>
              <a:rPr sz="2700" spc="70" dirty="0">
                <a:solidFill>
                  <a:srgbClr val="3C2E12"/>
                </a:solidFill>
                <a:latin typeface="Tahoma"/>
                <a:cs typeface="Tahoma"/>
              </a:rPr>
              <a:t>Tiền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3C2E12"/>
                </a:solidFill>
                <a:latin typeface="Tahoma"/>
                <a:cs typeface="Tahoma"/>
              </a:rPr>
              <a:t>xử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80" dirty="0">
                <a:solidFill>
                  <a:srgbClr val="3C2E12"/>
                </a:solidFill>
                <a:latin typeface="Tahoma"/>
                <a:cs typeface="Tahoma"/>
              </a:rPr>
              <a:t>lí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-420" dirty="0">
                <a:solidFill>
                  <a:srgbClr val="3C2E12"/>
                </a:solidFill>
                <a:latin typeface="Tahoma"/>
                <a:cs typeface="Tahoma"/>
              </a:rPr>
              <a:t>+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50" dirty="0">
                <a:solidFill>
                  <a:srgbClr val="3C2E12"/>
                </a:solidFill>
                <a:latin typeface="Tahoma"/>
                <a:cs typeface="Tahoma"/>
              </a:rPr>
              <a:t>Xây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75" dirty="0">
                <a:solidFill>
                  <a:srgbClr val="3C2E12"/>
                </a:solidFill>
                <a:latin typeface="Tahoma"/>
                <a:cs typeface="Tahoma"/>
              </a:rPr>
              <a:t>dựng</a:t>
            </a:r>
            <a:r>
              <a:rPr sz="27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55" dirty="0">
                <a:solidFill>
                  <a:srgbClr val="3C2E12"/>
                </a:solidFill>
                <a:latin typeface="Tahoma"/>
                <a:cs typeface="Tahoma"/>
              </a:rPr>
              <a:t>mô  </a:t>
            </a:r>
            <a:r>
              <a:rPr sz="2700" spc="145" dirty="0">
                <a:solidFill>
                  <a:srgbClr val="3C2E12"/>
                </a:solidFill>
                <a:latin typeface="Tahoma"/>
                <a:cs typeface="Tahoma"/>
              </a:rPr>
              <a:t>hình</a:t>
            </a:r>
            <a:r>
              <a:rPr sz="27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75" dirty="0">
                <a:solidFill>
                  <a:srgbClr val="3C2E12"/>
                </a:solidFill>
                <a:latin typeface="Tahoma"/>
                <a:cs typeface="Tahoma"/>
              </a:rPr>
              <a:t>dự</a:t>
            </a:r>
            <a:r>
              <a:rPr sz="27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700" spc="140" dirty="0">
                <a:solidFill>
                  <a:srgbClr val="3C2E12"/>
                </a:solidFill>
                <a:latin typeface="Tahoma"/>
                <a:cs typeface="Tahoma"/>
              </a:rPr>
              <a:t>đoán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301534" y="3041226"/>
            <a:ext cx="209804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1150">
              <a:lnSpc>
                <a:spcPct val="116700"/>
              </a:lnSpc>
              <a:spcBef>
                <a:spcPts val="95"/>
              </a:spcBef>
            </a:pPr>
            <a:r>
              <a:rPr sz="3000" spc="220" dirty="0">
                <a:solidFill>
                  <a:srgbClr val="3C2E12"/>
                </a:solidFill>
                <a:latin typeface="Tahoma"/>
                <a:cs typeface="Tahoma"/>
              </a:rPr>
              <a:t>Mức </a:t>
            </a:r>
            <a:r>
              <a:rPr sz="3000" spc="155" dirty="0">
                <a:solidFill>
                  <a:srgbClr val="3C2E12"/>
                </a:solidFill>
                <a:latin typeface="Tahoma"/>
                <a:cs typeface="Tahoma"/>
              </a:rPr>
              <a:t>độ </a:t>
            </a:r>
            <a:r>
              <a:rPr sz="3000" spc="160" dirty="0">
                <a:solidFill>
                  <a:srgbClr val="3C2E12"/>
                </a:solidFill>
                <a:latin typeface="Tahoma"/>
                <a:cs typeface="Tahoma"/>
              </a:rPr>
              <a:t> hoàn</a:t>
            </a:r>
            <a:r>
              <a:rPr sz="3000" spc="-2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000" spc="145" dirty="0">
                <a:solidFill>
                  <a:srgbClr val="3C2E12"/>
                </a:solidFill>
                <a:latin typeface="Tahoma"/>
                <a:cs typeface="Tahoma"/>
              </a:rPr>
              <a:t>thành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852466" y="6810895"/>
            <a:ext cx="995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5" dirty="0">
                <a:solidFill>
                  <a:srgbClr val="3C2E12"/>
                </a:solidFill>
                <a:latin typeface="Tahoma"/>
                <a:cs typeface="Tahoma"/>
              </a:rPr>
              <a:t>100%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849017" y="5121275"/>
            <a:ext cx="995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5" dirty="0">
                <a:solidFill>
                  <a:srgbClr val="3C2E12"/>
                </a:solidFill>
                <a:latin typeface="Tahoma"/>
                <a:cs typeface="Tahoma"/>
              </a:rPr>
              <a:t>100%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520246"/>
            <a:ext cx="8915399" cy="20478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5052771"/>
            <a:ext cx="7467599" cy="3809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674597"/>
            <a:ext cx="11301095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100" dirty="0"/>
              <a:t>5.</a:t>
            </a:r>
            <a:r>
              <a:rPr sz="2650" u="none" spc="15" dirty="0"/>
              <a:t> </a:t>
            </a:r>
            <a:r>
              <a:rPr sz="2650" u="none" spc="145" dirty="0"/>
              <a:t>Tỉ</a:t>
            </a:r>
            <a:r>
              <a:rPr sz="2650" u="none" spc="20" dirty="0"/>
              <a:t> </a:t>
            </a:r>
            <a:r>
              <a:rPr sz="2650" u="none" spc="195" dirty="0"/>
              <a:t>lệ</a:t>
            </a:r>
            <a:r>
              <a:rPr sz="2650" u="none" spc="20" dirty="0"/>
              <a:t> </a:t>
            </a:r>
            <a:r>
              <a:rPr sz="2650" u="none" spc="290" dirty="0"/>
              <a:t>mua</a:t>
            </a:r>
            <a:r>
              <a:rPr sz="2650" u="none" spc="15" dirty="0"/>
              <a:t> </a:t>
            </a:r>
            <a:r>
              <a:rPr sz="2650" u="none" spc="210" dirty="0"/>
              <a:t>trong</a:t>
            </a:r>
            <a:r>
              <a:rPr sz="2650" u="none" spc="20" dirty="0"/>
              <a:t> </a:t>
            </a:r>
            <a:r>
              <a:rPr sz="2650" u="none" spc="-50" dirty="0"/>
              <a:t>1</a:t>
            </a:r>
            <a:r>
              <a:rPr sz="2650" u="none" spc="20" dirty="0"/>
              <a:t> </a:t>
            </a:r>
            <a:r>
              <a:rPr sz="2650" u="none" spc="195" dirty="0"/>
              <a:t>ngày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20" dirty="0"/>
              <a:t> </a:t>
            </a:r>
            <a:r>
              <a:rPr sz="2650" u="none" spc="229" dirty="0"/>
              <a:t>phản</a:t>
            </a:r>
            <a:r>
              <a:rPr sz="2650" u="none" spc="20" dirty="0"/>
              <a:t> </a:t>
            </a:r>
            <a:r>
              <a:rPr sz="2650" u="none" spc="245" dirty="0"/>
              <a:t>ảnh</a:t>
            </a:r>
            <a:r>
              <a:rPr sz="2650" u="none" spc="15" dirty="0"/>
              <a:t> </a:t>
            </a:r>
            <a:r>
              <a:rPr sz="2650" u="none" spc="210" dirty="0"/>
              <a:t>đó</a:t>
            </a:r>
            <a:r>
              <a:rPr sz="2650" u="none" spc="20" dirty="0"/>
              <a:t> </a:t>
            </a:r>
            <a:r>
              <a:rPr sz="2650" u="none" spc="225" dirty="0"/>
              <a:t>là</a:t>
            </a:r>
            <a:r>
              <a:rPr sz="2650" u="none" spc="20" dirty="0"/>
              <a:t> </a:t>
            </a:r>
            <a:r>
              <a:rPr sz="2650" u="none" spc="254" dirty="0"/>
              <a:t>món</a:t>
            </a:r>
            <a:r>
              <a:rPr sz="2650" u="none" spc="15" dirty="0"/>
              <a:t> </a:t>
            </a:r>
            <a:r>
              <a:rPr sz="2650" u="none" spc="210" dirty="0"/>
              <a:t>đó</a:t>
            </a:r>
            <a:r>
              <a:rPr sz="2650" u="none" spc="20" dirty="0"/>
              <a:t> </a:t>
            </a:r>
            <a:r>
              <a:rPr sz="2650" u="none" spc="175" dirty="0"/>
              <a:t>"hot"</a:t>
            </a:r>
            <a:r>
              <a:rPr sz="2650" u="none" spc="20" dirty="0"/>
              <a:t> </a:t>
            </a:r>
            <a:r>
              <a:rPr sz="2650" u="none" spc="210" dirty="0"/>
              <a:t>không</a:t>
            </a:r>
            <a:r>
              <a:rPr sz="2650" u="none" spc="20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5" name="object 5"/>
          <p:cNvSpPr txBox="1"/>
          <p:nvPr/>
        </p:nvSpPr>
        <p:spPr>
          <a:xfrm>
            <a:off x="1016000" y="1447162"/>
            <a:ext cx="7445375" cy="795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95"/>
              </a:spcBef>
            </a:pP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5" dirty="0">
                <a:solidFill>
                  <a:srgbClr val="3C2E12"/>
                </a:solidFill>
                <a:latin typeface="Tahoma"/>
                <a:cs typeface="Tahoma"/>
              </a:rPr>
              <a:t>1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3C2E12"/>
                </a:solidFill>
                <a:latin typeface="Tahoma"/>
                <a:cs typeface="Tahoma"/>
              </a:rPr>
              <a:t>ngày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theo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6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4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21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05" dirty="0">
                <a:solidFill>
                  <a:srgbClr val="3C2E12"/>
                </a:solidFill>
                <a:latin typeface="Tahoma"/>
                <a:cs typeface="Tahoma"/>
              </a:rPr>
              <a:t>thấp </a:t>
            </a:r>
            <a:r>
              <a:rPr sz="2150" spc="-6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15" dirty="0">
                <a:solidFill>
                  <a:srgbClr val="3C2E12"/>
                </a:solidFill>
                <a:latin typeface="Tahoma"/>
                <a:cs typeface="Tahoma"/>
              </a:rPr>
              <a:t>(1-1000)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85" dirty="0">
                <a:solidFill>
                  <a:srgbClr val="3C2E12"/>
                </a:solidFill>
                <a:latin typeface="Tahoma"/>
                <a:cs typeface="Tahoma"/>
              </a:rPr>
              <a:t>,trung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20" dirty="0">
                <a:solidFill>
                  <a:srgbClr val="3C2E12"/>
                </a:solidFill>
                <a:latin typeface="Tahoma"/>
                <a:cs typeface="Tahoma"/>
              </a:rPr>
              <a:t>bình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5" dirty="0">
                <a:solidFill>
                  <a:srgbClr val="3C2E12"/>
                </a:solidFill>
                <a:latin typeface="Tahoma"/>
                <a:cs typeface="Tahoma"/>
              </a:rPr>
              <a:t>(1000-3000)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90" dirty="0">
                <a:solidFill>
                  <a:srgbClr val="3C2E12"/>
                </a:solidFill>
                <a:latin typeface="Tahoma"/>
                <a:cs typeface="Tahoma"/>
              </a:rPr>
              <a:t>cao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-275" dirty="0">
                <a:solidFill>
                  <a:srgbClr val="3C2E12"/>
                </a:solidFill>
                <a:latin typeface="Tahoma"/>
                <a:cs typeface="Tahoma"/>
              </a:rPr>
              <a:t>(&gt;=</a:t>
            </a:r>
            <a:r>
              <a:rPr sz="21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50" spc="15" dirty="0">
                <a:solidFill>
                  <a:srgbClr val="3C2E12"/>
                </a:solidFill>
                <a:latin typeface="Tahoma"/>
                <a:cs typeface="Tahoma"/>
              </a:rPr>
              <a:t>3000)</a:t>
            </a:r>
            <a:endParaRPr sz="215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7192" y="4986325"/>
            <a:ext cx="6391274" cy="394334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1522455"/>
            <a:ext cx="8353424" cy="4886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674597"/>
            <a:ext cx="11301095" cy="4330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50" u="none" spc="100" dirty="0"/>
              <a:t>5.</a:t>
            </a:r>
            <a:r>
              <a:rPr sz="2650" u="none" spc="15" dirty="0"/>
              <a:t> </a:t>
            </a:r>
            <a:r>
              <a:rPr sz="2650" u="none" spc="145" dirty="0"/>
              <a:t>Tỉ</a:t>
            </a:r>
            <a:r>
              <a:rPr sz="2650" u="none" spc="20" dirty="0"/>
              <a:t> </a:t>
            </a:r>
            <a:r>
              <a:rPr sz="2650" u="none" spc="195" dirty="0"/>
              <a:t>lệ</a:t>
            </a:r>
            <a:r>
              <a:rPr sz="2650" u="none" spc="20" dirty="0"/>
              <a:t> </a:t>
            </a:r>
            <a:r>
              <a:rPr sz="2650" u="none" spc="290" dirty="0"/>
              <a:t>mua</a:t>
            </a:r>
            <a:r>
              <a:rPr sz="2650" u="none" spc="15" dirty="0"/>
              <a:t> </a:t>
            </a:r>
            <a:r>
              <a:rPr sz="2650" u="none" spc="210" dirty="0"/>
              <a:t>trong</a:t>
            </a:r>
            <a:r>
              <a:rPr sz="2650" u="none" spc="20" dirty="0"/>
              <a:t> </a:t>
            </a:r>
            <a:r>
              <a:rPr sz="2650" u="none" spc="-50" dirty="0"/>
              <a:t>1</a:t>
            </a:r>
            <a:r>
              <a:rPr sz="2650" u="none" spc="20" dirty="0"/>
              <a:t> </a:t>
            </a:r>
            <a:r>
              <a:rPr sz="2650" u="none" spc="195" dirty="0"/>
              <a:t>ngày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20" dirty="0"/>
              <a:t> </a:t>
            </a:r>
            <a:r>
              <a:rPr sz="2650" u="none" spc="229" dirty="0"/>
              <a:t>phản</a:t>
            </a:r>
            <a:r>
              <a:rPr sz="2650" u="none" spc="20" dirty="0"/>
              <a:t> </a:t>
            </a:r>
            <a:r>
              <a:rPr sz="2650" u="none" spc="245" dirty="0"/>
              <a:t>ảnh</a:t>
            </a:r>
            <a:r>
              <a:rPr sz="2650" u="none" spc="15" dirty="0"/>
              <a:t> </a:t>
            </a:r>
            <a:r>
              <a:rPr sz="2650" u="none" spc="210" dirty="0"/>
              <a:t>đó</a:t>
            </a:r>
            <a:r>
              <a:rPr sz="2650" u="none" spc="20" dirty="0"/>
              <a:t> </a:t>
            </a:r>
            <a:r>
              <a:rPr sz="2650" u="none" spc="225" dirty="0"/>
              <a:t>là</a:t>
            </a:r>
            <a:r>
              <a:rPr sz="2650" u="none" spc="20" dirty="0"/>
              <a:t> </a:t>
            </a:r>
            <a:r>
              <a:rPr sz="2650" u="none" spc="254" dirty="0"/>
              <a:t>món</a:t>
            </a:r>
            <a:r>
              <a:rPr sz="2650" u="none" spc="15" dirty="0"/>
              <a:t> </a:t>
            </a:r>
            <a:r>
              <a:rPr sz="2650" u="none" spc="210" dirty="0"/>
              <a:t>đó</a:t>
            </a:r>
            <a:r>
              <a:rPr sz="2650" u="none" spc="20" dirty="0"/>
              <a:t> </a:t>
            </a:r>
            <a:r>
              <a:rPr sz="2650" u="none" spc="175" dirty="0"/>
              <a:t>"hot"</a:t>
            </a:r>
            <a:r>
              <a:rPr sz="2650" u="none" spc="20" dirty="0"/>
              <a:t> </a:t>
            </a:r>
            <a:r>
              <a:rPr sz="2650" u="none" spc="210" dirty="0"/>
              <a:t>không</a:t>
            </a:r>
            <a:r>
              <a:rPr sz="2650" u="none" spc="20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4" name="object 4"/>
          <p:cNvSpPr txBox="1"/>
          <p:nvPr/>
        </p:nvSpPr>
        <p:spPr>
          <a:xfrm>
            <a:off x="977900" y="7290654"/>
            <a:ext cx="13209269" cy="19672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220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60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2200" spc="-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19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marL="12700" marR="5080">
              <a:lnSpc>
                <a:spcPct val="115799"/>
              </a:lnSpc>
              <a:spcBef>
                <a:spcPts val="5"/>
              </a:spcBef>
            </a:pPr>
            <a:r>
              <a:rPr sz="2200" spc="120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xu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hướng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4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C2E12"/>
                </a:solidFill>
                <a:latin typeface="Tahoma"/>
                <a:cs typeface="Tahoma"/>
              </a:rPr>
              <a:t>thay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đổi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C2E12"/>
                </a:solidFill>
                <a:latin typeface="Tahoma"/>
                <a:cs typeface="Tahoma"/>
              </a:rPr>
              <a:t>ở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C2E12"/>
                </a:solidFill>
                <a:latin typeface="Tahoma"/>
                <a:cs typeface="Tahoma"/>
              </a:rPr>
              <a:t>chia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theo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C2E12"/>
                </a:solidFill>
                <a:latin typeface="Tahoma"/>
                <a:cs typeface="Tahoma"/>
              </a:rPr>
              <a:t>hằng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ngày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Có </a:t>
            </a:r>
            <a:r>
              <a:rPr sz="2200" spc="-6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khá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ổn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định</a:t>
            </a:r>
            <a:endParaRPr sz="2200">
              <a:latin typeface="Tahoma"/>
              <a:cs typeface="Tahoma"/>
            </a:endParaRPr>
          </a:p>
          <a:p>
            <a:pPr marL="12700" marR="191770">
              <a:lnSpc>
                <a:spcPct val="115799"/>
              </a:lnSpc>
            </a:pPr>
            <a:r>
              <a:rPr sz="2200" spc="55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lượt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5" dirty="0">
                <a:solidFill>
                  <a:srgbClr val="3C2E12"/>
                </a:solidFill>
                <a:latin typeface="Tahoma"/>
                <a:cs typeface="Tahoma"/>
              </a:rPr>
              <a:t>giao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dịch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00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50" dirty="0">
                <a:solidFill>
                  <a:srgbClr val="3C2E12"/>
                </a:solidFill>
                <a:latin typeface="Tahoma"/>
                <a:cs typeface="Tahoma"/>
              </a:rPr>
              <a:t>Sticker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45" dirty="0">
                <a:solidFill>
                  <a:srgbClr val="3C2E12"/>
                </a:solidFill>
                <a:latin typeface="Tahoma"/>
                <a:cs typeface="Tahoma"/>
              </a:rPr>
              <a:t>Rifle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2E12"/>
                </a:solidFill>
                <a:latin typeface="Tahoma"/>
                <a:cs typeface="Tahoma"/>
              </a:rPr>
              <a:t>Pistol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0" dirty="0">
                <a:solidFill>
                  <a:srgbClr val="3C2E12"/>
                </a:solidFill>
                <a:latin typeface="Tahoma"/>
                <a:cs typeface="Tahoma"/>
              </a:rPr>
              <a:t>Knife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3C2E12"/>
                </a:solidFill>
                <a:latin typeface="Tahoma"/>
                <a:cs typeface="Tahoma"/>
              </a:rPr>
              <a:t>SMG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90" dirty="0">
                <a:solidFill>
                  <a:srgbClr val="3C2E12"/>
                </a:solidFill>
                <a:latin typeface="Tahoma"/>
                <a:cs typeface="Tahoma"/>
              </a:rPr>
              <a:t>Shotgun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110" dirty="0">
                <a:solidFill>
                  <a:srgbClr val="3C2E12"/>
                </a:solidFill>
                <a:latin typeface="Tahoma"/>
                <a:cs typeface="Tahoma"/>
              </a:rPr>
              <a:t>Machinegun</a:t>
            </a:r>
            <a:r>
              <a:rPr sz="22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 </a:t>
            </a:r>
            <a:r>
              <a:rPr sz="2200" spc="-6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3C2E12"/>
                </a:solidFill>
                <a:latin typeface="Tahoma"/>
                <a:cs typeface="Tahoma"/>
              </a:rPr>
              <a:t>Container</a:t>
            </a:r>
            <a:r>
              <a:rPr sz="220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-225" dirty="0">
                <a:solidFill>
                  <a:srgbClr val="3C2E12"/>
                </a:solidFill>
                <a:latin typeface="Tahoma"/>
                <a:cs typeface="Tahoma"/>
              </a:rPr>
              <a:t>-&gt;</a:t>
            </a:r>
            <a:r>
              <a:rPr sz="22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200" spc="75" dirty="0">
                <a:solidFill>
                  <a:srgbClr val="3C2E12"/>
                </a:solidFill>
                <a:latin typeface="Tahoma"/>
                <a:cs typeface="Tahoma"/>
              </a:rPr>
              <a:t>Gloves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28134"/>
            <a:ext cx="7600949" cy="6229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3028134"/>
            <a:ext cx="7610474" cy="3114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6273662"/>
            <a:ext cx="7610474" cy="30670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674596"/>
            <a:ext cx="1140333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80" dirty="0"/>
              <a:t>6.Trường </a:t>
            </a:r>
            <a:r>
              <a:rPr sz="2650" u="none" spc="215" dirty="0"/>
              <a:t>hợp </a:t>
            </a:r>
            <a:r>
              <a:rPr sz="2650" u="none" spc="195" dirty="0"/>
              <a:t>tôi </a:t>
            </a:r>
            <a:r>
              <a:rPr sz="2650" u="none" spc="215" dirty="0"/>
              <a:t>có </a:t>
            </a:r>
            <a:r>
              <a:rPr sz="2650" u="none" spc="254" dirty="0"/>
              <a:t>một </a:t>
            </a:r>
            <a:r>
              <a:rPr sz="2650" u="none" spc="185" dirty="0"/>
              <a:t>skin </a:t>
            </a:r>
            <a:r>
              <a:rPr sz="2650" u="none" spc="254" dirty="0"/>
              <a:t>, </a:t>
            </a:r>
            <a:r>
              <a:rPr sz="2650" u="none" spc="195" dirty="0"/>
              <a:t>tôi </a:t>
            </a:r>
            <a:r>
              <a:rPr sz="2650" u="none" spc="235" dirty="0"/>
              <a:t>cần </a:t>
            </a:r>
            <a:r>
              <a:rPr sz="2650" u="none" spc="270" dirty="0"/>
              <a:t>tham </a:t>
            </a:r>
            <a:r>
              <a:rPr sz="2650" u="none" spc="235" dirty="0"/>
              <a:t>khảo </a:t>
            </a:r>
            <a:r>
              <a:rPr sz="2650" u="none" spc="190" dirty="0"/>
              <a:t>giá </a:t>
            </a:r>
            <a:r>
              <a:rPr sz="2650" u="none" spc="225" dirty="0"/>
              <a:t>trên </a:t>
            </a:r>
            <a:r>
              <a:rPr sz="2650" u="none" spc="215" dirty="0"/>
              <a:t>thị </a:t>
            </a:r>
            <a:r>
              <a:rPr sz="2650" u="none" spc="220" dirty="0"/>
              <a:t> trường</a:t>
            </a:r>
            <a:r>
              <a:rPr sz="2650" u="none" spc="15" dirty="0"/>
              <a:t> </a:t>
            </a:r>
            <a:r>
              <a:rPr sz="2650" u="none" spc="254" dirty="0"/>
              <a:t>,</a:t>
            </a:r>
            <a:r>
              <a:rPr sz="2650" u="none" spc="20" dirty="0"/>
              <a:t> </a:t>
            </a:r>
            <a:r>
              <a:rPr sz="2650" u="none" spc="215" dirty="0"/>
              <a:t>thì</a:t>
            </a:r>
            <a:r>
              <a:rPr sz="2650" u="none" spc="15" dirty="0"/>
              <a:t> </a:t>
            </a:r>
            <a:r>
              <a:rPr sz="2650" u="none" spc="195" dirty="0"/>
              <a:t>tôi</a:t>
            </a:r>
            <a:r>
              <a:rPr sz="2650" u="none" spc="20" dirty="0"/>
              <a:t> </a:t>
            </a:r>
            <a:r>
              <a:rPr sz="2650" u="none" spc="235" dirty="0"/>
              <a:t>cần</a:t>
            </a:r>
            <a:r>
              <a:rPr sz="2650" u="none" spc="15" dirty="0"/>
              <a:t> </a:t>
            </a:r>
            <a:r>
              <a:rPr sz="2650" u="none" spc="200" dirty="0"/>
              <a:t>biết</a:t>
            </a:r>
            <a:r>
              <a:rPr sz="2650" u="none" spc="20" dirty="0"/>
              <a:t> </a:t>
            </a:r>
            <a:r>
              <a:rPr sz="2650" u="none" spc="190" dirty="0"/>
              <a:t>giá</a:t>
            </a:r>
            <a:r>
              <a:rPr sz="2650" u="none" spc="15" dirty="0"/>
              <a:t> </a:t>
            </a:r>
            <a:r>
              <a:rPr sz="2650" u="none" spc="229" dirty="0"/>
              <a:t>thấp</a:t>
            </a:r>
            <a:r>
              <a:rPr sz="2650" u="none" spc="20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225" dirty="0"/>
              <a:t>cao</a:t>
            </a:r>
            <a:r>
              <a:rPr sz="2650" u="none" spc="20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225" dirty="0"/>
              <a:t>trung</a:t>
            </a:r>
            <a:r>
              <a:rPr sz="2650" u="none" spc="20" dirty="0"/>
              <a:t> </a:t>
            </a:r>
            <a:r>
              <a:rPr sz="2650" u="none" spc="220" dirty="0"/>
              <a:t>bình</a:t>
            </a:r>
            <a:r>
              <a:rPr sz="2650" u="none" spc="20" dirty="0"/>
              <a:t> </a:t>
            </a:r>
            <a:r>
              <a:rPr sz="2650" u="none" spc="245" dirty="0"/>
              <a:t>của</a:t>
            </a:r>
            <a:r>
              <a:rPr sz="2650" u="none" spc="15" dirty="0"/>
              <a:t> </a:t>
            </a:r>
            <a:r>
              <a:rPr sz="2650" u="none" spc="210" dirty="0"/>
              <a:t>nó</a:t>
            </a:r>
            <a:endParaRPr sz="2650"/>
          </a:p>
        </p:txBody>
      </p:sp>
      <p:sp>
        <p:nvSpPr>
          <p:cNvPr id="6" name="object 6"/>
          <p:cNvSpPr txBox="1"/>
          <p:nvPr/>
        </p:nvSpPr>
        <p:spPr>
          <a:xfrm>
            <a:off x="1016000" y="1879532"/>
            <a:ext cx="9074150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0"/>
              </a:spcBef>
            </a:pPr>
            <a:r>
              <a:rPr sz="2000" spc="8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3C2E12"/>
                </a:solidFill>
                <a:latin typeface="Tahoma"/>
                <a:cs typeface="Tahoma"/>
              </a:rPr>
              <a:t>những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Tahoma"/>
                <a:cs typeface="Tahoma"/>
              </a:rPr>
              <a:t>kê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40" dirty="0">
                <a:solidFill>
                  <a:srgbClr val="3C2E12"/>
                </a:solidFill>
                <a:latin typeface="Tahoma"/>
                <a:cs typeface="Tahoma"/>
              </a:rPr>
              <a:t>về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2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70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Tahoma"/>
                <a:cs typeface="Tahoma"/>
              </a:rPr>
              <a:t>dễ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3C2E12"/>
                </a:solidFill>
                <a:latin typeface="Tahoma"/>
                <a:cs typeface="Tahoma"/>
              </a:rPr>
              <a:t>dàng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Tahoma"/>
                <a:cs typeface="Tahoma"/>
              </a:rPr>
              <a:t>đưa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3C2E12"/>
                </a:solidFill>
                <a:latin typeface="Tahoma"/>
                <a:cs typeface="Tahoma"/>
              </a:rPr>
              <a:t>lựa</a:t>
            </a:r>
            <a:r>
              <a:rPr sz="20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3C2E12"/>
                </a:solidFill>
                <a:latin typeface="Tahoma"/>
                <a:cs typeface="Tahoma"/>
              </a:rPr>
              <a:t>chọn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85" dirty="0">
                <a:solidFill>
                  <a:srgbClr val="3C2E12"/>
                </a:solidFill>
                <a:latin typeface="Tahoma"/>
                <a:cs typeface="Tahoma"/>
              </a:rPr>
              <a:t>cho </a:t>
            </a:r>
            <a:r>
              <a:rPr sz="2000" spc="-6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100" dirty="0">
                <a:solidFill>
                  <a:srgbClr val="3C2E12"/>
                </a:solidFill>
                <a:latin typeface="Tahoma"/>
                <a:cs typeface="Tahoma"/>
              </a:rPr>
              <a:t>người</a:t>
            </a:r>
            <a:r>
              <a:rPr sz="20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90" dirty="0">
                <a:solidFill>
                  <a:srgbClr val="3C2E12"/>
                </a:solidFill>
                <a:latin typeface="Tahoma"/>
                <a:cs typeface="Tahoma"/>
              </a:rPr>
              <a:t>khảo</a:t>
            </a:r>
            <a:r>
              <a:rPr sz="20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3C2E12"/>
                </a:solidFill>
                <a:latin typeface="Tahoma"/>
                <a:cs typeface="Tahoma"/>
              </a:rPr>
              <a:t>sát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244138"/>
            <a:ext cx="7629524" cy="304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8118" y="2244138"/>
            <a:ext cx="7829549" cy="304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674597"/>
            <a:ext cx="9628505" cy="123317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180" dirty="0"/>
              <a:t>6.Trường </a:t>
            </a:r>
            <a:r>
              <a:rPr sz="2650" u="none" spc="215" dirty="0"/>
              <a:t>hợp </a:t>
            </a:r>
            <a:r>
              <a:rPr sz="2650" u="none" spc="195" dirty="0"/>
              <a:t>tôi </a:t>
            </a:r>
            <a:r>
              <a:rPr sz="2650" u="none" spc="215" dirty="0"/>
              <a:t>có </a:t>
            </a:r>
            <a:r>
              <a:rPr sz="2650" u="none" spc="254" dirty="0"/>
              <a:t>một </a:t>
            </a:r>
            <a:r>
              <a:rPr sz="2650" u="none" spc="185" dirty="0"/>
              <a:t>skin </a:t>
            </a:r>
            <a:r>
              <a:rPr sz="2650" u="none" spc="254" dirty="0"/>
              <a:t>, </a:t>
            </a:r>
            <a:r>
              <a:rPr sz="2650" u="none" spc="195" dirty="0"/>
              <a:t>tôi </a:t>
            </a:r>
            <a:r>
              <a:rPr sz="2650" u="none" spc="235" dirty="0"/>
              <a:t>cần </a:t>
            </a:r>
            <a:r>
              <a:rPr sz="2650" u="none" spc="270" dirty="0"/>
              <a:t>tham </a:t>
            </a:r>
            <a:r>
              <a:rPr sz="2650" u="none" spc="235" dirty="0"/>
              <a:t>khảo </a:t>
            </a:r>
            <a:r>
              <a:rPr sz="2650" u="none" spc="190" dirty="0"/>
              <a:t>giá </a:t>
            </a:r>
            <a:r>
              <a:rPr sz="2650" u="none" spc="195" dirty="0"/>
              <a:t> </a:t>
            </a:r>
            <a:r>
              <a:rPr sz="2650" u="none" spc="225" dirty="0"/>
              <a:t>trên</a:t>
            </a:r>
            <a:r>
              <a:rPr sz="2650" u="none" spc="15" dirty="0"/>
              <a:t> </a:t>
            </a:r>
            <a:r>
              <a:rPr sz="2650" u="none" spc="215" dirty="0"/>
              <a:t>thị</a:t>
            </a:r>
            <a:r>
              <a:rPr sz="2650" u="none" spc="15" dirty="0"/>
              <a:t> </a:t>
            </a:r>
            <a:r>
              <a:rPr sz="2650" u="none" spc="220" dirty="0"/>
              <a:t>trường</a:t>
            </a:r>
            <a:r>
              <a:rPr sz="2650" u="none" spc="15" dirty="0"/>
              <a:t> </a:t>
            </a:r>
            <a:r>
              <a:rPr sz="2650" u="none" spc="254" dirty="0"/>
              <a:t>,</a:t>
            </a:r>
            <a:r>
              <a:rPr sz="2650" u="none" spc="15" dirty="0"/>
              <a:t> </a:t>
            </a:r>
            <a:r>
              <a:rPr sz="2650" u="none" spc="215" dirty="0"/>
              <a:t>thì</a:t>
            </a:r>
            <a:r>
              <a:rPr sz="2650" u="none" spc="15" dirty="0"/>
              <a:t> </a:t>
            </a:r>
            <a:r>
              <a:rPr sz="2650" u="none" spc="195" dirty="0"/>
              <a:t>tôi</a:t>
            </a:r>
            <a:r>
              <a:rPr sz="2650" u="none" spc="15" dirty="0"/>
              <a:t> </a:t>
            </a:r>
            <a:r>
              <a:rPr sz="2650" u="none" spc="235" dirty="0"/>
              <a:t>cần</a:t>
            </a:r>
            <a:r>
              <a:rPr sz="2650" u="none" spc="20" dirty="0"/>
              <a:t> </a:t>
            </a:r>
            <a:r>
              <a:rPr sz="2650" u="none" spc="200" dirty="0"/>
              <a:t>biết</a:t>
            </a:r>
            <a:r>
              <a:rPr sz="2650" u="none" spc="15" dirty="0"/>
              <a:t> </a:t>
            </a:r>
            <a:r>
              <a:rPr sz="2650" u="none" spc="190" dirty="0"/>
              <a:t>giá</a:t>
            </a:r>
            <a:r>
              <a:rPr sz="2650" u="none" spc="15" dirty="0"/>
              <a:t> </a:t>
            </a:r>
            <a:r>
              <a:rPr sz="2650" u="none" spc="229" dirty="0"/>
              <a:t>thấp</a:t>
            </a:r>
            <a:r>
              <a:rPr sz="2650" u="none" spc="15" dirty="0"/>
              <a:t> </a:t>
            </a:r>
            <a:r>
              <a:rPr sz="2650" u="none" spc="235" dirty="0"/>
              <a:t>nhất</a:t>
            </a:r>
            <a:r>
              <a:rPr sz="2650" u="none" spc="15" dirty="0"/>
              <a:t> </a:t>
            </a:r>
            <a:r>
              <a:rPr sz="2650" u="none" spc="225" dirty="0"/>
              <a:t>cao</a:t>
            </a:r>
            <a:r>
              <a:rPr sz="2650" u="none" spc="15" dirty="0"/>
              <a:t> </a:t>
            </a:r>
            <a:r>
              <a:rPr sz="2650" u="none" spc="235" dirty="0"/>
              <a:t>nhất </a:t>
            </a:r>
            <a:r>
              <a:rPr sz="2650" u="none" spc="-565" dirty="0"/>
              <a:t> </a:t>
            </a:r>
            <a:r>
              <a:rPr sz="2650" u="none" spc="225" dirty="0"/>
              <a:t>trung</a:t>
            </a:r>
            <a:r>
              <a:rPr sz="2650" u="none" spc="10" dirty="0"/>
              <a:t> </a:t>
            </a:r>
            <a:r>
              <a:rPr sz="2650" u="none" spc="220" dirty="0"/>
              <a:t>bình</a:t>
            </a:r>
            <a:r>
              <a:rPr sz="2650" u="none" spc="15" dirty="0"/>
              <a:t> </a:t>
            </a:r>
            <a:r>
              <a:rPr sz="2650" u="none" spc="245" dirty="0"/>
              <a:t>của</a:t>
            </a:r>
            <a:r>
              <a:rPr sz="2650" u="none" spc="15" dirty="0"/>
              <a:t> </a:t>
            </a:r>
            <a:r>
              <a:rPr sz="2650" u="none" spc="210" dirty="0"/>
              <a:t>nó</a:t>
            </a:r>
            <a:endParaRPr sz="2650"/>
          </a:p>
        </p:txBody>
      </p:sp>
      <p:sp>
        <p:nvSpPr>
          <p:cNvPr id="5" name="object 5"/>
          <p:cNvSpPr txBox="1"/>
          <p:nvPr/>
        </p:nvSpPr>
        <p:spPr>
          <a:xfrm>
            <a:off x="1016000" y="5947626"/>
            <a:ext cx="13063219" cy="102870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900" spc="105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190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50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190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-165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  <a:spcBef>
                <a:spcPts val="5"/>
              </a:spcBef>
            </a:pPr>
            <a:r>
              <a:rPr sz="1900" spc="13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5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Tahoma"/>
                <a:cs typeface="Tahoma"/>
              </a:rPr>
              <a:t>nhờ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trực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5" dirty="0">
                <a:solidFill>
                  <a:srgbClr val="3C2E12"/>
                </a:solidFill>
                <a:latin typeface="Tahoma"/>
                <a:cs typeface="Tahoma"/>
              </a:rPr>
              <a:t>quan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biết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30" dirty="0">
                <a:solidFill>
                  <a:srgbClr val="3C2E12"/>
                </a:solidFill>
                <a:latin typeface="Tahoma"/>
                <a:cs typeface="Tahoma"/>
              </a:rPr>
              <a:t>Type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40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35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5" dirty="0">
                <a:solidFill>
                  <a:srgbClr val="3C2E12"/>
                </a:solidFill>
                <a:latin typeface="Tahoma"/>
                <a:cs typeface="Tahoma"/>
              </a:rPr>
              <a:t>đang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3C2E12"/>
                </a:solidFill>
                <a:latin typeface="Tahoma"/>
                <a:cs typeface="Tahoma"/>
              </a:rPr>
              <a:t>muốn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tham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khảo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market </a:t>
            </a:r>
            <a:r>
              <a:rPr sz="1900" spc="-5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25" dirty="0">
                <a:solidFill>
                  <a:srgbClr val="3C2E12"/>
                </a:solidFill>
                <a:latin typeface="Tahoma"/>
                <a:cs typeface="Tahoma"/>
              </a:rPr>
              <a:t>Từ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đưa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65" dirty="0">
                <a:solidFill>
                  <a:srgbClr val="3C2E12"/>
                </a:solidFill>
                <a:latin typeface="Tahoma"/>
                <a:cs typeface="Tahoma"/>
              </a:rPr>
              <a:t>thích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00" dirty="0">
                <a:solidFill>
                  <a:srgbClr val="3C2E12"/>
                </a:solidFill>
                <a:latin typeface="Tahoma"/>
                <a:cs typeface="Tahoma"/>
              </a:rPr>
              <a:t>hợp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4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định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Tahoma"/>
                <a:cs typeface="Tahoma"/>
              </a:rPr>
              <a:t>hoặc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tránh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5" dirty="0">
                <a:solidFill>
                  <a:srgbClr val="3C2E12"/>
                </a:solidFill>
                <a:latin typeface="Tahoma"/>
                <a:cs typeface="Tahoma"/>
              </a:rPr>
              <a:t>tình</a:t>
            </a:r>
            <a:r>
              <a:rPr sz="190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80" dirty="0">
                <a:solidFill>
                  <a:srgbClr val="3C2E12"/>
                </a:solidFill>
                <a:latin typeface="Tahoma"/>
                <a:cs typeface="Tahoma"/>
              </a:rPr>
              <a:t>trạng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Tahoma"/>
                <a:cs typeface="Tahoma"/>
              </a:rPr>
              <a:t>mua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110" dirty="0">
                <a:solidFill>
                  <a:srgbClr val="3C2E12"/>
                </a:solidFill>
                <a:latin typeface="Tahoma"/>
                <a:cs typeface="Tahoma"/>
              </a:rPr>
              <a:t>nhầm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7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0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00" spc="-125" dirty="0">
                <a:solidFill>
                  <a:srgbClr val="3C2E12"/>
                </a:solidFill>
                <a:latin typeface="Tahoma"/>
                <a:cs typeface="Tahoma"/>
              </a:rPr>
              <a:t>!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2845897"/>
            <a:ext cx="16722090" cy="7164070"/>
            <a:chOff x="1028700" y="2845897"/>
            <a:chExt cx="16722090" cy="71640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2845897"/>
              <a:ext cx="8915399" cy="36385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7883" y="6485225"/>
              <a:ext cx="8772523" cy="35242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567802"/>
            <a:ext cx="969772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229" dirty="0"/>
              <a:t>7.Làm</a:t>
            </a:r>
            <a:r>
              <a:rPr sz="2650" u="none" spc="15" dirty="0"/>
              <a:t> </a:t>
            </a:r>
            <a:r>
              <a:rPr sz="2650" u="none" spc="190" dirty="0"/>
              <a:t>sao</a:t>
            </a:r>
            <a:r>
              <a:rPr sz="2650" u="none" spc="15" dirty="0"/>
              <a:t> </a:t>
            </a:r>
            <a:r>
              <a:rPr sz="2650" u="none" spc="195" dirty="0"/>
              <a:t>tôi</a:t>
            </a:r>
            <a:r>
              <a:rPr sz="2650" u="none" spc="15" dirty="0"/>
              <a:t> </a:t>
            </a:r>
            <a:r>
              <a:rPr sz="2650" u="none" spc="200" dirty="0"/>
              <a:t>biết</a:t>
            </a:r>
            <a:r>
              <a:rPr sz="2650" u="none" spc="15" dirty="0"/>
              <a:t> </a:t>
            </a:r>
            <a:r>
              <a:rPr sz="2650" u="none" spc="250" dirty="0"/>
              <a:t>mình</a:t>
            </a:r>
            <a:r>
              <a:rPr sz="2650" u="none" spc="15" dirty="0"/>
              <a:t> </a:t>
            </a:r>
            <a:r>
              <a:rPr sz="2650" u="none" spc="210" dirty="0"/>
              <a:t>đang</a:t>
            </a:r>
            <a:r>
              <a:rPr sz="2650" u="none" spc="15" dirty="0"/>
              <a:t> </a:t>
            </a:r>
            <a:r>
              <a:rPr sz="2650" u="none" spc="155" dirty="0"/>
              <a:t>sở</a:t>
            </a:r>
            <a:r>
              <a:rPr sz="2650" u="none" spc="15" dirty="0"/>
              <a:t> </a:t>
            </a:r>
            <a:r>
              <a:rPr sz="2650" u="none" spc="265" dirty="0"/>
              <a:t>hữu</a:t>
            </a:r>
            <a:r>
              <a:rPr sz="2650" u="none" spc="15" dirty="0"/>
              <a:t> </a:t>
            </a:r>
            <a:r>
              <a:rPr sz="2650" u="none" spc="254" dirty="0"/>
              <a:t>một</a:t>
            </a:r>
            <a:r>
              <a:rPr sz="2650" u="none" spc="15" dirty="0"/>
              <a:t> </a:t>
            </a:r>
            <a:r>
              <a:rPr sz="2650" u="none" spc="185" dirty="0"/>
              <a:t>skin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15" dirty="0"/>
              <a:t> </a:t>
            </a:r>
            <a:r>
              <a:rPr sz="2650" u="none" spc="190" dirty="0"/>
              <a:t>giá</a:t>
            </a:r>
            <a:r>
              <a:rPr sz="2650" u="none" spc="15" dirty="0"/>
              <a:t> </a:t>
            </a:r>
            <a:r>
              <a:rPr sz="2650" u="none" spc="215" dirty="0"/>
              <a:t>trị </a:t>
            </a:r>
            <a:r>
              <a:rPr sz="2650" u="none" spc="-570" dirty="0"/>
              <a:t> </a:t>
            </a:r>
            <a:r>
              <a:rPr sz="2650" u="none" spc="254" dirty="0"/>
              <a:t>như</a:t>
            </a:r>
            <a:r>
              <a:rPr sz="2650" u="none" spc="10" dirty="0"/>
              <a:t> </a:t>
            </a:r>
            <a:r>
              <a:rPr sz="2650" u="none" spc="220" dirty="0"/>
              <a:t>thế</a:t>
            </a:r>
            <a:r>
              <a:rPr sz="2650" u="none" spc="15" dirty="0"/>
              <a:t> </a:t>
            </a:r>
            <a:r>
              <a:rPr sz="2650" u="none" spc="225" dirty="0"/>
              <a:t>nào</a:t>
            </a:r>
            <a:r>
              <a:rPr sz="2650" u="none" spc="15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6" name="object 6"/>
          <p:cNvSpPr txBox="1"/>
          <p:nvPr/>
        </p:nvSpPr>
        <p:spPr>
          <a:xfrm>
            <a:off x="1016000" y="1700578"/>
            <a:ext cx="8199120" cy="987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3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C2E12"/>
                </a:solidFill>
                <a:latin typeface="Tahoma"/>
                <a:cs typeface="Tahoma"/>
              </a:rPr>
              <a:t>phải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nhìn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trên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C2E12"/>
                </a:solidFill>
                <a:latin typeface="Tahoma"/>
                <a:cs typeface="Tahoma"/>
              </a:rPr>
              <a:t>market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5" dirty="0">
                <a:solidFill>
                  <a:srgbClr val="3C2E12"/>
                </a:solidFill>
                <a:latin typeface="Tahoma"/>
                <a:cs typeface="Tahoma"/>
              </a:rPr>
              <a:t>ưa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chuộng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3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C2E12"/>
                </a:solidFill>
                <a:latin typeface="Tahoma"/>
                <a:cs typeface="Tahoma"/>
              </a:rPr>
              <a:t>thế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nào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-85" dirty="0">
                <a:solidFill>
                  <a:srgbClr val="3C2E12"/>
                </a:solidFill>
                <a:latin typeface="Tahoma"/>
                <a:cs typeface="Tahoma"/>
              </a:rPr>
              <a:t>?</a:t>
            </a: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ahoma"/>
              <a:cs typeface="Tahoma"/>
            </a:endParaRPr>
          </a:p>
          <a:p>
            <a:pPr marL="13970">
              <a:lnSpc>
                <a:spcPct val="100000"/>
              </a:lnSpc>
              <a:spcBef>
                <a:spcPts val="5"/>
              </a:spcBef>
            </a:pPr>
            <a:r>
              <a:rPr sz="2050" spc="150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7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05" dirty="0">
                <a:solidFill>
                  <a:srgbClr val="3C2E12"/>
                </a:solidFill>
                <a:latin typeface="Tahoma"/>
                <a:cs typeface="Tahoma"/>
              </a:rPr>
              <a:t>ưa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05" dirty="0">
                <a:solidFill>
                  <a:srgbClr val="3C2E12"/>
                </a:solidFill>
                <a:latin typeface="Tahoma"/>
                <a:cs typeface="Tahoma"/>
              </a:rPr>
              <a:t>chuộng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7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05" dirty="0">
                <a:solidFill>
                  <a:srgbClr val="3C2E12"/>
                </a:solidFill>
                <a:latin typeface="Tahoma"/>
                <a:cs typeface="Tahoma"/>
              </a:rPr>
              <a:t>giữ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9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8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7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20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80" dirty="0">
                <a:solidFill>
                  <a:srgbClr val="3C2E12"/>
                </a:solidFill>
                <a:latin typeface="Tahoma"/>
                <a:cs typeface="Tahoma"/>
              </a:rPr>
              <a:t>lâu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114" dirty="0">
                <a:solidFill>
                  <a:srgbClr val="3C2E12"/>
                </a:solidFill>
                <a:latin typeface="Tahoma"/>
                <a:cs typeface="Tahoma"/>
              </a:rPr>
              <a:t>hơn</a:t>
            </a:r>
            <a:r>
              <a:rPr sz="20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050" spc="-80" dirty="0">
                <a:solidFill>
                  <a:srgbClr val="3C2E12"/>
                </a:solidFill>
                <a:latin typeface="Tahoma"/>
                <a:cs typeface="Tahoma"/>
              </a:rPr>
              <a:t>?</a:t>
            </a:r>
            <a:endParaRPr sz="2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744298"/>
            <a:ext cx="8391524" cy="34004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67866" y="1744298"/>
            <a:ext cx="8458199" cy="34004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567800"/>
            <a:ext cx="9697720" cy="83311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254"/>
              </a:spcBef>
            </a:pPr>
            <a:r>
              <a:rPr sz="2650" u="none" spc="229" dirty="0"/>
              <a:t>7.Làm</a:t>
            </a:r>
            <a:r>
              <a:rPr sz="2650" u="none" spc="15" dirty="0"/>
              <a:t> </a:t>
            </a:r>
            <a:r>
              <a:rPr sz="2650" u="none" spc="190" dirty="0"/>
              <a:t>sao</a:t>
            </a:r>
            <a:r>
              <a:rPr sz="2650" u="none" spc="15" dirty="0"/>
              <a:t> </a:t>
            </a:r>
            <a:r>
              <a:rPr sz="2650" u="none" spc="195" dirty="0"/>
              <a:t>tôi</a:t>
            </a:r>
            <a:r>
              <a:rPr sz="2650" u="none" spc="15" dirty="0"/>
              <a:t> </a:t>
            </a:r>
            <a:r>
              <a:rPr sz="2650" u="none" spc="200" dirty="0"/>
              <a:t>biết</a:t>
            </a:r>
            <a:r>
              <a:rPr sz="2650" u="none" spc="15" dirty="0"/>
              <a:t> </a:t>
            </a:r>
            <a:r>
              <a:rPr sz="2650" u="none" spc="250" dirty="0"/>
              <a:t>mình</a:t>
            </a:r>
            <a:r>
              <a:rPr sz="2650" u="none" spc="15" dirty="0"/>
              <a:t> </a:t>
            </a:r>
            <a:r>
              <a:rPr sz="2650" u="none" spc="210" dirty="0"/>
              <a:t>đang</a:t>
            </a:r>
            <a:r>
              <a:rPr sz="2650" u="none" spc="15" dirty="0"/>
              <a:t> </a:t>
            </a:r>
            <a:r>
              <a:rPr sz="2650" u="none" spc="155" dirty="0"/>
              <a:t>sở</a:t>
            </a:r>
            <a:r>
              <a:rPr sz="2650" u="none" spc="15" dirty="0"/>
              <a:t> </a:t>
            </a:r>
            <a:r>
              <a:rPr sz="2650" u="none" spc="265" dirty="0"/>
              <a:t>hữu</a:t>
            </a:r>
            <a:r>
              <a:rPr sz="2650" u="none" spc="15" dirty="0"/>
              <a:t> </a:t>
            </a:r>
            <a:r>
              <a:rPr sz="2650" u="none" spc="254" dirty="0"/>
              <a:t>một</a:t>
            </a:r>
            <a:r>
              <a:rPr sz="2650" u="none" spc="15" dirty="0"/>
              <a:t> </a:t>
            </a:r>
            <a:r>
              <a:rPr sz="2650" u="none" spc="185" dirty="0"/>
              <a:t>skin</a:t>
            </a:r>
            <a:r>
              <a:rPr sz="2650" u="none" spc="15" dirty="0"/>
              <a:t> </a:t>
            </a:r>
            <a:r>
              <a:rPr sz="2650" u="none" spc="215" dirty="0"/>
              <a:t>có</a:t>
            </a:r>
            <a:r>
              <a:rPr sz="2650" u="none" spc="15" dirty="0"/>
              <a:t> </a:t>
            </a:r>
            <a:r>
              <a:rPr sz="2650" u="none" spc="190" dirty="0"/>
              <a:t>giá</a:t>
            </a:r>
            <a:r>
              <a:rPr sz="2650" u="none" spc="15" dirty="0"/>
              <a:t> </a:t>
            </a:r>
            <a:r>
              <a:rPr sz="2650" u="none" spc="215" dirty="0"/>
              <a:t>trị </a:t>
            </a:r>
            <a:r>
              <a:rPr sz="2650" u="none" spc="-570" dirty="0"/>
              <a:t> </a:t>
            </a:r>
            <a:r>
              <a:rPr sz="2650" u="none" spc="254" dirty="0"/>
              <a:t>như</a:t>
            </a:r>
            <a:r>
              <a:rPr sz="2650" u="none" spc="10" dirty="0"/>
              <a:t> </a:t>
            </a:r>
            <a:r>
              <a:rPr sz="2650" u="none" spc="220" dirty="0"/>
              <a:t>thế</a:t>
            </a:r>
            <a:r>
              <a:rPr sz="2650" u="none" spc="15" dirty="0"/>
              <a:t> </a:t>
            </a:r>
            <a:r>
              <a:rPr sz="2650" u="none" spc="225" dirty="0"/>
              <a:t>nào</a:t>
            </a:r>
            <a:r>
              <a:rPr sz="2650" u="none" spc="15" dirty="0"/>
              <a:t> </a:t>
            </a:r>
            <a:r>
              <a:rPr sz="2650" u="none" spc="370" dirty="0"/>
              <a:t>?</a:t>
            </a:r>
            <a:endParaRPr sz="2650"/>
          </a:p>
        </p:txBody>
      </p:sp>
      <p:sp>
        <p:nvSpPr>
          <p:cNvPr id="5" name="object 5"/>
          <p:cNvSpPr txBox="1"/>
          <p:nvPr/>
        </p:nvSpPr>
        <p:spPr>
          <a:xfrm>
            <a:off x="1120675" y="5783038"/>
            <a:ext cx="11600815" cy="17399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50" spc="110" dirty="0">
                <a:solidFill>
                  <a:srgbClr val="3C2E12"/>
                </a:solidFill>
                <a:latin typeface="Tahoma"/>
                <a:cs typeface="Tahoma"/>
              </a:rPr>
              <a:t>Nhận</a:t>
            </a:r>
            <a:r>
              <a:rPr sz="1950" spc="-13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5" dirty="0">
                <a:solidFill>
                  <a:srgbClr val="3C2E12"/>
                </a:solidFill>
                <a:latin typeface="Tahoma"/>
                <a:cs typeface="Tahoma"/>
              </a:rPr>
              <a:t>xét</a:t>
            </a:r>
            <a:r>
              <a:rPr sz="19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170" dirty="0">
                <a:solidFill>
                  <a:srgbClr val="3C2E12"/>
                </a:solidFill>
                <a:latin typeface="Tahoma"/>
                <a:cs typeface="Tahoma"/>
              </a:rPr>
              <a:t>:</a:t>
            </a:r>
            <a:endParaRPr sz="1950">
              <a:latin typeface="Tahoma"/>
              <a:cs typeface="Tahoma"/>
            </a:endParaRPr>
          </a:p>
          <a:p>
            <a:pPr marL="12700" marR="1927225">
              <a:lnSpc>
                <a:spcPct val="115399"/>
              </a:lnSpc>
            </a:pP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Biểu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đồ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kê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trăm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210" dirty="0">
                <a:solidFill>
                  <a:srgbClr val="3C2E12"/>
                </a:solidFill>
                <a:latin typeface="Tahoma"/>
                <a:cs typeface="Tahoma"/>
              </a:rPr>
              <a:t>(%)</a:t>
            </a:r>
            <a:r>
              <a:rPr sz="19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10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35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5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khác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nhau </a:t>
            </a:r>
            <a:r>
              <a:rPr sz="1950" spc="-5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20" dirty="0">
                <a:solidFill>
                  <a:srgbClr val="3C2E12"/>
                </a:solidFill>
                <a:latin typeface="Tahoma"/>
                <a:cs typeface="Tahoma"/>
              </a:rPr>
              <a:t>Tùy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30" dirty="0">
                <a:solidFill>
                  <a:srgbClr val="3C2E12"/>
                </a:solidFill>
                <a:latin typeface="Tahoma"/>
                <a:cs typeface="Tahoma"/>
              </a:rPr>
              <a:t>Type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0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5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45" dirty="0">
                <a:solidFill>
                  <a:srgbClr val="3C2E12"/>
                </a:solidFill>
                <a:latin typeface="Tahoma"/>
                <a:cs typeface="Tahoma"/>
              </a:rPr>
              <a:t>tỉ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0" dirty="0">
                <a:solidFill>
                  <a:srgbClr val="3C2E12"/>
                </a:solidFill>
                <a:latin typeface="Tahoma"/>
                <a:cs typeface="Tahoma"/>
              </a:rPr>
              <a:t>lệ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trăm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khác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nhau</a:t>
            </a:r>
            <a:endParaRPr sz="1950">
              <a:latin typeface="Tahoma"/>
              <a:cs typeface="Tahoma"/>
            </a:endParaRPr>
          </a:p>
          <a:p>
            <a:pPr marL="12700" marR="5080">
              <a:lnSpc>
                <a:spcPct val="115399"/>
              </a:lnSpc>
            </a:pP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Biểu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đồ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hiện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290" dirty="0">
                <a:solidFill>
                  <a:srgbClr val="3C2E12"/>
                </a:solidFill>
                <a:latin typeface="Tahoma"/>
                <a:cs typeface="Tahoma"/>
              </a:rPr>
              <a:t>%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0" dirty="0">
                <a:solidFill>
                  <a:srgbClr val="3C2E12"/>
                </a:solidFill>
                <a:latin typeface="Tahoma"/>
                <a:cs typeface="Tahoma"/>
              </a:rPr>
              <a:t>Reach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max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35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0" dirty="0">
                <a:solidFill>
                  <a:srgbClr val="3C2E12"/>
                </a:solidFill>
                <a:latin typeface="Tahoma"/>
                <a:cs typeface="Tahoma"/>
              </a:rPr>
              <a:t>Reach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110" dirty="0">
                <a:solidFill>
                  <a:srgbClr val="3C2E12"/>
                </a:solidFill>
                <a:latin typeface="Tahoma"/>
                <a:cs typeface="Tahoma"/>
              </a:rPr>
              <a:t>min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phản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ảnh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110" dirty="0">
                <a:solidFill>
                  <a:srgbClr val="3C2E12"/>
                </a:solidFill>
                <a:latin typeface="Tahoma"/>
                <a:cs typeface="Tahoma"/>
              </a:rPr>
              <a:t>mức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giữ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-70" dirty="0">
                <a:solidFill>
                  <a:srgbClr val="3C2E12"/>
                </a:solidFill>
                <a:latin typeface="Tahoma"/>
                <a:cs typeface="Tahoma"/>
              </a:rPr>
              <a:t>,</a:t>
            </a:r>
            <a:r>
              <a:rPr sz="1950" spc="-10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qua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hiện </a:t>
            </a:r>
            <a:r>
              <a:rPr sz="1950" spc="-5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19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7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195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80" dirty="0">
                <a:solidFill>
                  <a:srgbClr val="3C2E12"/>
                </a:solidFill>
                <a:latin typeface="Tahoma"/>
                <a:cs typeface="Tahoma"/>
              </a:rPr>
              <a:t>đối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5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65" dirty="0">
                <a:solidFill>
                  <a:srgbClr val="3C2E12"/>
                </a:solidFill>
                <a:latin typeface="Tahoma"/>
                <a:cs typeface="Tahoma"/>
              </a:rPr>
              <a:t>thị</a:t>
            </a:r>
            <a:r>
              <a:rPr sz="1950" spc="-10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1950" spc="95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endParaRPr sz="1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09683" y="3871556"/>
            <a:ext cx="244284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285" dirty="0">
                <a:solidFill>
                  <a:srgbClr val="3C2E12"/>
                </a:solidFill>
                <a:latin typeface="Cambria"/>
                <a:cs typeface="Cambria"/>
              </a:rPr>
              <a:t>3</a:t>
            </a:r>
            <a:r>
              <a:rPr sz="6400" b="1" spc="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400" b="1" spc="-185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6400" b="1" spc="-565" dirty="0">
                <a:solidFill>
                  <a:srgbClr val="3C2E12"/>
                </a:solidFill>
                <a:latin typeface="Cambria"/>
                <a:cs typeface="Cambria"/>
              </a:rPr>
              <a:t>r</a:t>
            </a:r>
            <a:r>
              <a:rPr sz="6400" b="1" spc="-750" dirty="0">
                <a:solidFill>
                  <a:srgbClr val="3C2E12"/>
                </a:solidFill>
                <a:latin typeface="Cambria"/>
                <a:cs typeface="Cambria"/>
              </a:rPr>
              <a:t>ê</a:t>
            </a:r>
            <a:r>
              <a:rPr sz="6400" b="1" spc="-520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6400" b="1" spc="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400" b="1" spc="-815" dirty="0">
                <a:solidFill>
                  <a:srgbClr val="3C2E12"/>
                </a:solidFill>
                <a:latin typeface="Cambria"/>
                <a:cs typeface="Cambria"/>
              </a:rPr>
              <a:t>6</a:t>
            </a:r>
            <a:endParaRPr sz="6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24139" y="7110190"/>
            <a:ext cx="245681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1175" dirty="0">
                <a:solidFill>
                  <a:srgbClr val="3C2E12"/>
                </a:solidFill>
                <a:latin typeface="Cambria"/>
                <a:cs typeface="Cambria"/>
              </a:rPr>
              <a:t>5</a:t>
            </a:r>
            <a:r>
              <a:rPr sz="6400" b="1" spc="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400" b="1" spc="-185" dirty="0">
                <a:solidFill>
                  <a:srgbClr val="3C2E12"/>
                </a:solidFill>
                <a:latin typeface="Cambria"/>
                <a:cs typeface="Cambria"/>
              </a:rPr>
              <a:t>t</a:t>
            </a:r>
            <a:r>
              <a:rPr sz="6400" b="1" spc="-565" dirty="0">
                <a:solidFill>
                  <a:srgbClr val="3C2E12"/>
                </a:solidFill>
                <a:latin typeface="Cambria"/>
                <a:cs typeface="Cambria"/>
              </a:rPr>
              <a:t>r</a:t>
            </a:r>
            <a:r>
              <a:rPr sz="6400" b="1" spc="-750" dirty="0">
                <a:solidFill>
                  <a:srgbClr val="3C2E12"/>
                </a:solidFill>
                <a:latin typeface="Cambria"/>
                <a:cs typeface="Cambria"/>
              </a:rPr>
              <a:t>ê</a:t>
            </a:r>
            <a:r>
              <a:rPr sz="6400" b="1" spc="-520" dirty="0">
                <a:solidFill>
                  <a:srgbClr val="3C2E12"/>
                </a:solidFill>
                <a:latin typeface="Cambria"/>
                <a:cs typeface="Cambria"/>
              </a:rPr>
              <a:t>n</a:t>
            </a:r>
            <a:r>
              <a:rPr sz="6400" b="1" spc="8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400" b="1" spc="-815" dirty="0">
                <a:solidFill>
                  <a:srgbClr val="3C2E12"/>
                </a:solidFill>
                <a:latin typeface="Cambria"/>
                <a:cs typeface="Cambria"/>
              </a:rPr>
              <a:t>6</a:t>
            </a:r>
            <a:endParaRPr sz="64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2190" y="6115630"/>
            <a:ext cx="3056803" cy="57657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986672" y="6115630"/>
            <a:ext cx="493395" cy="576580"/>
          </a:xfrm>
          <a:custGeom>
            <a:avLst/>
            <a:gdLst/>
            <a:ahLst/>
            <a:cxnLst/>
            <a:rect l="l" t="t" r="r" b="b"/>
            <a:pathLst>
              <a:path w="493395" h="576579">
                <a:moveTo>
                  <a:pt x="365901" y="450849"/>
                </a:moveTo>
                <a:lnTo>
                  <a:pt x="127315" y="450849"/>
                </a:lnTo>
                <a:lnTo>
                  <a:pt x="120691" y="448309"/>
                </a:lnTo>
                <a:lnTo>
                  <a:pt x="107672" y="445769"/>
                </a:lnTo>
                <a:lnTo>
                  <a:pt x="71087" y="427989"/>
                </a:lnTo>
                <a:lnTo>
                  <a:pt x="49730" y="411479"/>
                </a:lnTo>
                <a:lnTo>
                  <a:pt x="44871" y="407669"/>
                </a:lnTo>
                <a:lnTo>
                  <a:pt x="40221" y="402589"/>
                </a:lnTo>
                <a:lnTo>
                  <a:pt x="35782" y="397509"/>
                </a:lnTo>
                <a:lnTo>
                  <a:pt x="31568" y="392429"/>
                </a:lnTo>
                <a:lnTo>
                  <a:pt x="27597" y="386079"/>
                </a:lnTo>
                <a:lnTo>
                  <a:pt x="23870" y="380999"/>
                </a:lnTo>
                <a:lnTo>
                  <a:pt x="20385" y="374649"/>
                </a:lnTo>
                <a:lnTo>
                  <a:pt x="17156" y="369569"/>
                </a:lnTo>
                <a:lnTo>
                  <a:pt x="14196" y="363219"/>
                </a:lnTo>
                <a:lnTo>
                  <a:pt x="2215" y="323849"/>
                </a:lnTo>
                <a:lnTo>
                  <a:pt x="0" y="297179"/>
                </a:lnTo>
                <a:lnTo>
                  <a:pt x="183" y="290829"/>
                </a:lnTo>
                <a:lnTo>
                  <a:pt x="7429" y="250189"/>
                </a:lnTo>
                <a:lnTo>
                  <a:pt x="14889" y="232409"/>
                </a:lnTo>
                <a:lnTo>
                  <a:pt x="17913" y="226059"/>
                </a:lnTo>
                <a:lnTo>
                  <a:pt x="21205" y="219709"/>
                </a:lnTo>
                <a:lnTo>
                  <a:pt x="24751" y="214629"/>
                </a:lnTo>
                <a:lnTo>
                  <a:pt x="28538" y="208279"/>
                </a:lnTo>
                <a:lnTo>
                  <a:pt x="56056" y="179069"/>
                </a:lnTo>
                <a:lnTo>
                  <a:pt x="61360" y="175259"/>
                </a:lnTo>
                <a:lnTo>
                  <a:pt x="66831" y="170179"/>
                </a:lnTo>
                <a:lnTo>
                  <a:pt x="72470" y="167639"/>
                </a:lnTo>
                <a:lnTo>
                  <a:pt x="78276" y="163829"/>
                </a:lnTo>
                <a:lnTo>
                  <a:pt x="84228" y="160019"/>
                </a:lnTo>
                <a:lnTo>
                  <a:pt x="90302" y="157479"/>
                </a:lnTo>
                <a:lnTo>
                  <a:pt x="102817" y="152399"/>
                </a:lnTo>
                <a:lnTo>
                  <a:pt x="102817" y="143509"/>
                </a:lnTo>
                <a:lnTo>
                  <a:pt x="109007" y="101599"/>
                </a:lnTo>
                <a:lnTo>
                  <a:pt x="113762" y="88899"/>
                </a:lnTo>
                <a:lnTo>
                  <a:pt x="116625" y="81279"/>
                </a:lnTo>
                <a:lnTo>
                  <a:pt x="119794" y="76199"/>
                </a:lnTo>
                <a:lnTo>
                  <a:pt x="123269" y="69849"/>
                </a:lnTo>
                <a:lnTo>
                  <a:pt x="127050" y="63499"/>
                </a:lnTo>
                <a:lnTo>
                  <a:pt x="155387" y="31749"/>
                </a:lnTo>
                <a:lnTo>
                  <a:pt x="191581" y="10159"/>
                </a:lnTo>
                <a:lnTo>
                  <a:pt x="232514" y="0"/>
                </a:lnTo>
                <a:lnTo>
                  <a:pt x="260702" y="0"/>
                </a:lnTo>
                <a:lnTo>
                  <a:pt x="301634" y="10159"/>
                </a:lnTo>
                <a:lnTo>
                  <a:pt x="337829" y="31749"/>
                </a:lnTo>
                <a:lnTo>
                  <a:pt x="366165" y="63499"/>
                </a:lnTo>
                <a:lnTo>
                  <a:pt x="373421" y="76199"/>
                </a:lnTo>
                <a:lnTo>
                  <a:pt x="376590" y="81279"/>
                </a:lnTo>
                <a:lnTo>
                  <a:pt x="379453" y="88899"/>
                </a:lnTo>
                <a:lnTo>
                  <a:pt x="381997" y="95249"/>
                </a:lnTo>
                <a:lnTo>
                  <a:pt x="384208" y="101599"/>
                </a:lnTo>
                <a:lnTo>
                  <a:pt x="390399" y="143509"/>
                </a:lnTo>
                <a:lnTo>
                  <a:pt x="390399" y="152399"/>
                </a:lnTo>
                <a:lnTo>
                  <a:pt x="402915" y="157479"/>
                </a:lnTo>
                <a:lnTo>
                  <a:pt x="408989" y="160019"/>
                </a:lnTo>
                <a:lnTo>
                  <a:pt x="414940" y="163829"/>
                </a:lnTo>
                <a:lnTo>
                  <a:pt x="420747" y="167639"/>
                </a:lnTo>
                <a:lnTo>
                  <a:pt x="426386" y="170179"/>
                </a:lnTo>
                <a:lnTo>
                  <a:pt x="431857" y="175259"/>
                </a:lnTo>
                <a:lnTo>
                  <a:pt x="437161" y="179069"/>
                </a:lnTo>
                <a:lnTo>
                  <a:pt x="442277" y="182879"/>
                </a:lnTo>
                <a:lnTo>
                  <a:pt x="468466" y="214629"/>
                </a:lnTo>
                <a:lnTo>
                  <a:pt x="472012" y="219709"/>
                </a:lnTo>
                <a:lnTo>
                  <a:pt x="475304" y="226059"/>
                </a:lnTo>
                <a:lnTo>
                  <a:pt x="478328" y="232409"/>
                </a:lnTo>
                <a:lnTo>
                  <a:pt x="481085" y="237489"/>
                </a:lnTo>
                <a:lnTo>
                  <a:pt x="491784" y="276859"/>
                </a:lnTo>
                <a:lnTo>
                  <a:pt x="493218" y="297179"/>
                </a:lnTo>
                <a:lnTo>
                  <a:pt x="493195" y="298449"/>
                </a:lnTo>
                <a:lnTo>
                  <a:pt x="437458" y="298449"/>
                </a:lnTo>
                <a:lnTo>
                  <a:pt x="435037" y="299719"/>
                </a:lnTo>
                <a:lnTo>
                  <a:pt x="431026" y="303529"/>
                </a:lnTo>
                <a:lnTo>
                  <a:pt x="430023" y="306069"/>
                </a:lnTo>
                <a:lnTo>
                  <a:pt x="430023" y="308609"/>
                </a:lnTo>
                <a:lnTo>
                  <a:pt x="425094" y="336549"/>
                </a:lnTo>
                <a:lnTo>
                  <a:pt x="411865" y="359409"/>
                </a:lnTo>
                <a:lnTo>
                  <a:pt x="392673" y="374649"/>
                </a:lnTo>
                <a:lnTo>
                  <a:pt x="369857" y="380999"/>
                </a:lnTo>
                <a:lnTo>
                  <a:pt x="364608" y="380999"/>
                </a:lnTo>
                <a:lnTo>
                  <a:pt x="359606" y="387349"/>
                </a:lnTo>
                <a:lnTo>
                  <a:pt x="359606" y="393699"/>
                </a:lnTo>
                <a:lnTo>
                  <a:pt x="360607" y="396239"/>
                </a:lnTo>
                <a:lnTo>
                  <a:pt x="364608" y="400049"/>
                </a:lnTo>
                <a:lnTo>
                  <a:pt x="367025" y="401319"/>
                </a:lnTo>
                <a:lnTo>
                  <a:pt x="454106" y="401319"/>
                </a:lnTo>
                <a:lnTo>
                  <a:pt x="452996" y="402589"/>
                </a:lnTo>
                <a:lnTo>
                  <a:pt x="448346" y="407669"/>
                </a:lnTo>
                <a:lnTo>
                  <a:pt x="443486" y="411479"/>
                </a:lnTo>
                <a:lnTo>
                  <a:pt x="438417" y="416559"/>
                </a:lnTo>
                <a:lnTo>
                  <a:pt x="398232" y="440689"/>
                </a:lnTo>
                <a:lnTo>
                  <a:pt x="372526" y="448309"/>
                </a:lnTo>
                <a:lnTo>
                  <a:pt x="365901" y="450849"/>
                </a:lnTo>
                <a:close/>
              </a:path>
              <a:path w="493395" h="576579">
                <a:moveTo>
                  <a:pt x="454106" y="401319"/>
                </a:moveTo>
                <a:lnTo>
                  <a:pt x="369857" y="401319"/>
                </a:lnTo>
                <a:lnTo>
                  <a:pt x="401871" y="393699"/>
                </a:lnTo>
                <a:lnTo>
                  <a:pt x="427458" y="373379"/>
                </a:lnTo>
                <a:lnTo>
                  <a:pt x="444422" y="344169"/>
                </a:lnTo>
                <a:lnTo>
                  <a:pt x="450565" y="308609"/>
                </a:lnTo>
                <a:lnTo>
                  <a:pt x="450565" y="306069"/>
                </a:lnTo>
                <a:lnTo>
                  <a:pt x="449562" y="303529"/>
                </a:lnTo>
                <a:lnTo>
                  <a:pt x="445551" y="299719"/>
                </a:lnTo>
                <a:lnTo>
                  <a:pt x="443130" y="298449"/>
                </a:lnTo>
                <a:lnTo>
                  <a:pt x="493195" y="298449"/>
                </a:lnTo>
                <a:lnTo>
                  <a:pt x="488141" y="337819"/>
                </a:lnTo>
                <a:lnTo>
                  <a:pt x="472832" y="374649"/>
                </a:lnTo>
                <a:lnTo>
                  <a:pt x="469348" y="380999"/>
                </a:lnTo>
                <a:lnTo>
                  <a:pt x="465620" y="386079"/>
                </a:lnTo>
                <a:lnTo>
                  <a:pt x="461649" y="392429"/>
                </a:lnTo>
                <a:lnTo>
                  <a:pt x="457436" y="397509"/>
                </a:lnTo>
                <a:lnTo>
                  <a:pt x="454106" y="401319"/>
                </a:lnTo>
                <a:close/>
              </a:path>
              <a:path w="493395" h="576579">
                <a:moveTo>
                  <a:pt x="352525" y="452119"/>
                </a:moveTo>
                <a:lnTo>
                  <a:pt x="140692" y="452119"/>
                </a:lnTo>
                <a:lnTo>
                  <a:pt x="133991" y="450849"/>
                </a:lnTo>
                <a:lnTo>
                  <a:pt x="359226" y="450849"/>
                </a:lnTo>
                <a:lnTo>
                  <a:pt x="352525" y="452119"/>
                </a:lnTo>
                <a:close/>
              </a:path>
              <a:path w="493395" h="576579">
                <a:moveTo>
                  <a:pt x="267150" y="534669"/>
                </a:moveTo>
                <a:lnTo>
                  <a:pt x="226066" y="534669"/>
                </a:lnTo>
                <a:lnTo>
                  <a:pt x="226066" y="452119"/>
                </a:lnTo>
                <a:lnTo>
                  <a:pt x="267150" y="452119"/>
                </a:lnTo>
                <a:lnTo>
                  <a:pt x="267150" y="534669"/>
                </a:lnTo>
                <a:close/>
              </a:path>
              <a:path w="493395" h="576579">
                <a:moveTo>
                  <a:pt x="393125" y="576579"/>
                </a:moveTo>
                <a:lnTo>
                  <a:pt x="100090" y="576579"/>
                </a:lnTo>
                <a:lnTo>
                  <a:pt x="97467" y="575309"/>
                </a:lnTo>
                <a:lnTo>
                  <a:pt x="92427" y="574039"/>
                </a:lnTo>
                <a:lnTo>
                  <a:pt x="90203" y="571499"/>
                </a:lnTo>
                <a:lnTo>
                  <a:pt x="86344" y="567689"/>
                </a:lnTo>
                <a:lnTo>
                  <a:pt x="84857" y="566419"/>
                </a:lnTo>
                <a:lnTo>
                  <a:pt x="82769" y="561339"/>
                </a:lnTo>
                <a:lnTo>
                  <a:pt x="82247" y="558799"/>
                </a:lnTo>
                <a:lnTo>
                  <a:pt x="82247" y="552449"/>
                </a:lnTo>
                <a:lnTo>
                  <a:pt x="82769" y="549909"/>
                </a:lnTo>
                <a:lnTo>
                  <a:pt x="84857" y="544829"/>
                </a:lnTo>
                <a:lnTo>
                  <a:pt x="86344" y="543559"/>
                </a:lnTo>
                <a:lnTo>
                  <a:pt x="90203" y="538479"/>
                </a:lnTo>
                <a:lnTo>
                  <a:pt x="92427" y="537209"/>
                </a:lnTo>
                <a:lnTo>
                  <a:pt x="97467" y="535939"/>
                </a:lnTo>
                <a:lnTo>
                  <a:pt x="100090" y="534669"/>
                </a:lnTo>
                <a:lnTo>
                  <a:pt x="393125" y="534669"/>
                </a:lnTo>
                <a:lnTo>
                  <a:pt x="395749" y="535939"/>
                </a:lnTo>
                <a:lnTo>
                  <a:pt x="400789" y="537209"/>
                </a:lnTo>
                <a:lnTo>
                  <a:pt x="403014" y="538479"/>
                </a:lnTo>
                <a:lnTo>
                  <a:pt x="406872" y="543559"/>
                </a:lnTo>
                <a:lnTo>
                  <a:pt x="408358" y="544829"/>
                </a:lnTo>
                <a:lnTo>
                  <a:pt x="410447" y="549909"/>
                </a:lnTo>
                <a:lnTo>
                  <a:pt x="410969" y="552449"/>
                </a:lnTo>
                <a:lnTo>
                  <a:pt x="410969" y="558799"/>
                </a:lnTo>
                <a:lnTo>
                  <a:pt x="410447" y="561339"/>
                </a:lnTo>
                <a:lnTo>
                  <a:pt x="408358" y="566419"/>
                </a:lnTo>
                <a:lnTo>
                  <a:pt x="406872" y="567689"/>
                </a:lnTo>
                <a:lnTo>
                  <a:pt x="403014" y="571499"/>
                </a:lnTo>
                <a:lnTo>
                  <a:pt x="400789" y="574039"/>
                </a:lnTo>
                <a:lnTo>
                  <a:pt x="395749" y="575309"/>
                </a:lnTo>
                <a:lnTo>
                  <a:pt x="393125" y="576579"/>
                </a:lnTo>
                <a:close/>
              </a:path>
            </a:pathLst>
          </a:custGeom>
          <a:solidFill>
            <a:srgbClr val="98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69695" y="2993906"/>
            <a:ext cx="1697355" cy="611505"/>
          </a:xfrm>
          <a:custGeom>
            <a:avLst/>
            <a:gdLst/>
            <a:ahLst/>
            <a:cxnLst/>
            <a:rect l="l" t="t" r="r" b="b"/>
            <a:pathLst>
              <a:path w="1697354" h="611504">
                <a:moveTo>
                  <a:pt x="225813" y="610930"/>
                </a:moveTo>
                <a:lnTo>
                  <a:pt x="180303" y="606117"/>
                </a:lnTo>
                <a:lnTo>
                  <a:pt x="137915" y="592313"/>
                </a:lnTo>
                <a:lnTo>
                  <a:pt x="99559" y="570471"/>
                </a:lnTo>
                <a:lnTo>
                  <a:pt x="66141" y="541541"/>
                </a:lnTo>
                <a:lnTo>
                  <a:pt x="38568" y="506477"/>
                </a:lnTo>
                <a:lnTo>
                  <a:pt x="17748" y="466231"/>
                </a:lnTo>
                <a:lnTo>
                  <a:pt x="4590" y="421768"/>
                </a:lnTo>
                <a:lnTo>
                  <a:pt x="0" y="373998"/>
                </a:lnTo>
                <a:lnTo>
                  <a:pt x="5509" y="334561"/>
                </a:lnTo>
                <a:lnTo>
                  <a:pt x="20570" y="290540"/>
                </a:lnTo>
                <a:lnTo>
                  <a:pt x="42998" y="243762"/>
                </a:lnTo>
                <a:lnTo>
                  <a:pt x="70608" y="196053"/>
                </a:lnTo>
                <a:lnTo>
                  <a:pt x="101215" y="149240"/>
                </a:lnTo>
                <a:lnTo>
                  <a:pt x="132632" y="105148"/>
                </a:lnTo>
                <a:lnTo>
                  <a:pt x="162675" y="65603"/>
                </a:lnTo>
                <a:lnTo>
                  <a:pt x="189159" y="32431"/>
                </a:lnTo>
                <a:lnTo>
                  <a:pt x="214238" y="3261"/>
                </a:lnTo>
                <a:lnTo>
                  <a:pt x="222730" y="0"/>
                </a:lnTo>
                <a:lnTo>
                  <a:pt x="228875" y="0"/>
                </a:lnTo>
                <a:lnTo>
                  <a:pt x="262463" y="32438"/>
                </a:lnTo>
                <a:lnTo>
                  <a:pt x="288957" y="65614"/>
                </a:lnTo>
                <a:lnTo>
                  <a:pt x="319005" y="105163"/>
                </a:lnTo>
                <a:lnTo>
                  <a:pt x="350424" y="149258"/>
                </a:lnTo>
                <a:lnTo>
                  <a:pt x="381028" y="196073"/>
                </a:lnTo>
                <a:lnTo>
                  <a:pt x="408634" y="243783"/>
                </a:lnTo>
                <a:lnTo>
                  <a:pt x="431055" y="290561"/>
                </a:lnTo>
                <a:lnTo>
                  <a:pt x="446107" y="334582"/>
                </a:lnTo>
                <a:lnTo>
                  <a:pt x="450087" y="363096"/>
                </a:lnTo>
                <a:lnTo>
                  <a:pt x="397303" y="363096"/>
                </a:lnTo>
                <a:lnTo>
                  <a:pt x="394737" y="364160"/>
                </a:lnTo>
                <a:lnTo>
                  <a:pt x="390485" y="368418"/>
                </a:lnTo>
                <a:lnTo>
                  <a:pt x="389422" y="370988"/>
                </a:lnTo>
                <a:lnTo>
                  <a:pt x="389420" y="374020"/>
                </a:lnTo>
                <a:lnTo>
                  <a:pt x="383264" y="422540"/>
                </a:lnTo>
                <a:lnTo>
                  <a:pt x="366079" y="465183"/>
                </a:lnTo>
                <a:lnTo>
                  <a:pt x="339805" y="500622"/>
                </a:lnTo>
                <a:lnTo>
                  <a:pt x="306378" y="527551"/>
                </a:lnTo>
                <a:lnTo>
                  <a:pt x="267736" y="544666"/>
                </a:lnTo>
                <a:lnTo>
                  <a:pt x="225813" y="550661"/>
                </a:lnTo>
                <a:lnTo>
                  <a:pt x="222807" y="550661"/>
                </a:lnTo>
                <a:lnTo>
                  <a:pt x="220241" y="551726"/>
                </a:lnTo>
                <a:lnTo>
                  <a:pt x="215989" y="555983"/>
                </a:lnTo>
                <a:lnTo>
                  <a:pt x="214926" y="558553"/>
                </a:lnTo>
                <a:lnTo>
                  <a:pt x="214926" y="564574"/>
                </a:lnTo>
                <a:lnTo>
                  <a:pt x="215989" y="567144"/>
                </a:lnTo>
                <a:lnTo>
                  <a:pt x="220241" y="571402"/>
                </a:lnTo>
                <a:lnTo>
                  <a:pt x="222807" y="572466"/>
                </a:lnTo>
                <a:lnTo>
                  <a:pt x="348552" y="572466"/>
                </a:lnTo>
                <a:lnTo>
                  <a:pt x="313700" y="592314"/>
                </a:lnTo>
                <a:lnTo>
                  <a:pt x="271317" y="606117"/>
                </a:lnTo>
                <a:lnTo>
                  <a:pt x="225813" y="610930"/>
                </a:lnTo>
                <a:close/>
              </a:path>
              <a:path w="1697354" h="611504">
                <a:moveTo>
                  <a:pt x="348552" y="572466"/>
                </a:moveTo>
                <a:lnTo>
                  <a:pt x="225813" y="572466"/>
                </a:lnTo>
                <a:lnTo>
                  <a:pt x="267147" y="567420"/>
                </a:lnTo>
                <a:lnTo>
                  <a:pt x="305710" y="552946"/>
                </a:lnTo>
                <a:lnTo>
                  <a:pt x="340196" y="530040"/>
                </a:lnTo>
                <a:lnTo>
                  <a:pt x="369296" y="499696"/>
                </a:lnTo>
                <a:lnTo>
                  <a:pt x="391702" y="462911"/>
                </a:lnTo>
                <a:lnTo>
                  <a:pt x="406105" y="420680"/>
                </a:lnTo>
                <a:lnTo>
                  <a:pt x="411194" y="374020"/>
                </a:lnTo>
                <a:lnTo>
                  <a:pt x="411196" y="370988"/>
                </a:lnTo>
                <a:lnTo>
                  <a:pt x="410133" y="368418"/>
                </a:lnTo>
                <a:lnTo>
                  <a:pt x="405882" y="364160"/>
                </a:lnTo>
                <a:lnTo>
                  <a:pt x="403316" y="363096"/>
                </a:lnTo>
                <a:lnTo>
                  <a:pt x="450087" y="363096"/>
                </a:lnTo>
                <a:lnTo>
                  <a:pt x="447017" y="421768"/>
                </a:lnTo>
                <a:lnTo>
                  <a:pt x="433859" y="466240"/>
                </a:lnTo>
                <a:lnTo>
                  <a:pt x="413041" y="506483"/>
                </a:lnTo>
                <a:lnTo>
                  <a:pt x="385470" y="541544"/>
                </a:lnTo>
                <a:lnTo>
                  <a:pt x="352054" y="570472"/>
                </a:lnTo>
                <a:lnTo>
                  <a:pt x="348552" y="572466"/>
                </a:lnTo>
                <a:close/>
              </a:path>
              <a:path w="1697354" h="611504">
                <a:moveTo>
                  <a:pt x="848546" y="610930"/>
                </a:moveTo>
                <a:lnTo>
                  <a:pt x="803036" y="606117"/>
                </a:lnTo>
                <a:lnTo>
                  <a:pt x="760648" y="592313"/>
                </a:lnTo>
                <a:lnTo>
                  <a:pt x="722292" y="570471"/>
                </a:lnTo>
                <a:lnTo>
                  <a:pt x="688874" y="541541"/>
                </a:lnTo>
                <a:lnTo>
                  <a:pt x="661301" y="506477"/>
                </a:lnTo>
                <a:lnTo>
                  <a:pt x="640481" y="466231"/>
                </a:lnTo>
                <a:lnTo>
                  <a:pt x="627323" y="421768"/>
                </a:lnTo>
                <a:lnTo>
                  <a:pt x="622733" y="373998"/>
                </a:lnTo>
                <a:lnTo>
                  <a:pt x="628242" y="334561"/>
                </a:lnTo>
                <a:lnTo>
                  <a:pt x="643303" y="290540"/>
                </a:lnTo>
                <a:lnTo>
                  <a:pt x="665731" y="243762"/>
                </a:lnTo>
                <a:lnTo>
                  <a:pt x="693341" y="196053"/>
                </a:lnTo>
                <a:lnTo>
                  <a:pt x="723948" y="149240"/>
                </a:lnTo>
                <a:lnTo>
                  <a:pt x="755365" y="105148"/>
                </a:lnTo>
                <a:lnTo>
                  <a:pt x="785408" y="65603"/>
                </a:lnTo>
                <a:lnTo>
                  <a:pt x="811892" y="32431"/>
                </a:lnTo>
                <a:lnTo>
                  <a:pt x="836971" y="3261"/>
                </a:lnTo>
                <a:lnTo>
                  <a:pt x="845463" y="0"/>
                </a:lnTo>
                <a:lnTo>
                  <a:pt x="851608" y="0"/>
                </a:lnTo>
                <a:lnTo>
                  <a:pt x="885196" y="32438"/>
                </a:lnTo>
                <a:lnTo>
                  <a:pt x="911690" y="65614"/>
                </a:lnTo>
                <a:lnTo>
                  <a:pt x="941738" y="105163"/>
                </a:lnTo>
                <a:lnTo>
                  <a:pt x="973157" y="149258"/>
                </a:lnTo>
                <a:lnTo>
                  <a:pt x="1003762" y="196073"/>
                </a:lnTo>
                <a:lnTo>
                  <a:pt x="1031367" y="243783"/>
                </a:lnTo>
                <a:lnTo>
                  <a:pt x="1053788" y="290561"/>
                </a:lnTo>
                <a:lnTo>
                  <a:pt x="1068840" y="334582"/>
                </a:lnTo>
                <a:lnTo>
                  <a:pt x="1072820" y="363096"/>
                </a:lnTo>
                <a:lnTo>
                  <a:pt x="1020036" y="363096"/>
                </a:lnTo>
                <a:lnTo>
                  <a:pt x="1017470" y="364160"/>
                </a:lnTo>
                <a:lnTo>
                  <a:pt x="1013218" y="368418"/>
                </a:lnTo>
                <a:lnTo>
                  <a:pt x="1012155" y="370988"/>
                </a:lnTo>
                <a:lnTo>
                  <a:pt x="1012153" y="374020"/>
                </a:lnTo>
                <a:lnTo>
                  <a:pt x="1005997" y="422540"/>
                </a:lnTo>
                <a:lnTo>
                  <a:pt x="988812" y="465183"/>
                </a:lnTo>
                <a:lnTo>
                  <a:pt x="962538" y="500622"/>
                </a:lnTo>
                <a:lnTo>
                  <a:pt x="929111" y="527551"/>
                </a:lnTo>
                <a:lnTo>
                  <a:pt x="890469" y="544666"/>
                </a:lnTo>
                <a:lnTo>
                  <a:pt x="848546" y="550661"/>
                </a:lnTo>
                <a:lnTo>
                  <a:pt x="845540" y="550661"/>
                </a:lnTo>
                <a:lnTo>
                  <a:pt x="842974" y="551726"/>
                </a:lnTo>
                <a:lnTo>
                  <a:pt x="838722" y="555983"/>
                </a:lnTo>
                <a:lnTo>
                  <a:pt x="837659" y="558553"/>
                </a:lnTo>
                <a:lnTo>
                  <a:pt x="837659" y="564574"/>
                </a:lnTo>
                <a:lnTo>
                  <a:pt x="838722" y="567144"/>
                </a:lnTo>
                <a:lnTo>
                  <a:pt x="842974" y="571402"/>
                </a:lnTo>
                <a:lnTo>
                  <a:pt x="845540" y="572466"/>
                </a:lnTo>
                <a:lnTo>
                  <a:pt x="971285" y="572466"/>
                </a:lnTo>
                <a:lnTo>
                  <a:pt x="936433" y="592314"/>
                </a:lnTo>
                <a:lnTo>
                  <a:pt x="894050" y="606117"/>
                </a:lnTo>
                <a:lnTo>
                  <a:pt x="848546" y="610930"/>
                </a:lnTo>
                <a:close/>
              </a:path>
              <a:path w="1697354" h="611504">
                <a:moveTo>
                  <a:pt x="971285" y="572466"/>
                </a:moveTo>
                <a:lnTo>
                  <a:pt x="848546" y="572466"/>
                </a:lnTo>
                <a:lnTo>
                  <a:pt x="889880" y="567420"/>
                </a:lnTo>
                <a:lnTo>
                  <a:pt x="928443" y="552946"/>
                </a:lnTo>
                <a:lnTo>
                  <a:pt x="962929" y="530040"/>
                </a:lnTo>
                <a:lnTo>
                  <a:pt x="992029" y="499696"/>
                </a:lnTo>
                <a:lnTo>
                  <a:pt x="1014435" y="462911"/>
                </a:lnTo>
                <a:lnTo>
                  <a:pt x="1028838" y="420680"/>
                </a:lnTo>
                <a:lnTo>
                  <a:pt x="1033927" y="374020"/>
                </a:lnTo>
                <a:lnTo>
                  <a:pt x="1033929" y="370988"/>
                </a:lnTo>
                <a:lnTo>
                  <a:pt x="1032866" y="368418"/>
                </a:lnTo>
                <a:lnTo>
                  <a:pt x="1028615" y="364160"/>
                </a:lnTo>
                <a:lnTo>
                  <a:pt x="1026049" y="363096"/>
                </a:lnTo>
                <a:lnTo>
                  <a:pt x="1072820" y="363096"/>
                </a:lnTo>
                <a:lnTo>
                  <a:pt x="1069750" y="421768"/>
                </a:lnTo>
                <a:lnTo>
                  <a:pt x="1056592" y="466240"/>
                </a:lnTo>
                <a:lnTo>
                  <a:pt x="1035774" y="506483"/>
                </a:lnTo>
                <a:lnTo>
                  <a:pt x="1008203" y="541544"/>
                </a:lnTo>
                <a:lnTo>
                  <a:pt x="974787" y="570472"/>
                </a:lnTo>
                <a:lnTo>
                  <a:pt x="971285" y="572466"/>
                </a:lnTo>
                <a:close/>
              </a:path>
              <a:path w="1697354" h="611504">
                <a:moveTo>
                  <a:pt x="1471280" y="610930"/>
                </a:moveTo>
                <a:lnTo>
                  <a:pt x="1425769" y="606117"/>
                </a:lnTo>
                <a:lnTo>
                  <a:pt x="1383381" y="592313"/>
                </a:lnTo>
                <a:lnTo>
                  <a:pt x="1345025" y="570471"/>
                </a:lnTo>
                <a:lnTo>
                  <a:pt x="1311607" y="541541"/>
                </a:lnTo>
                <a:lnTo>
                  <a:pt x="1284034" y="506477"/>
                </a:lnTo>
                <a:lnTo>
                  <a:pt x="1263214" y="466231"/>
                </a:lnTo>
                <a:lnTo>
                  <a:pt x="1250056" y="421768"/>
                </a:lnTo>
                <a:lnTo>
                  <a:pt x="1245466" y="373998"/>
                </a:lnTo>
                <a:lnTo>
                  <a:pt x="1250975" y="334561"/>
                </a:lnTo>
                <a:lnTo>
                  <a:pt x="1266036" y="290540"/>
                </a:lnTo>
                <a:lnTo>
                  <a:pt x="1288464" y="243762"/>
                </a:lnTo>
                <a:lnTo>
                  <a:pt x="1316074" y="196053"/>
                </a:lnTo>
                <a:lnTo>
                  <a:pt x="1346681" y="149240"/>
                </a:lnTo>
                <a:lnTo>
                  <a:pt x="1378098" y="105148"/>
                </a:lnTo>
                <a:lnTo>
                  <a:pt x="1408141" y="65603"/>
                </a:lnTo>
                <a:lnTo>
                  <a:pt x="1434625" y="32431"/>
                </a:lnTo>
                <a:lnTo>
                  <a:pt x="1459705" y="3262"/>
                </a:lnTo>
                <a:lnTo>
                  <a:pt x="1468197" y="0"/>
                </a:lnTo>
                <a:lnTo>
                  <a:pt x="1474341" y="0"/>
                </a:lnTo>
                <a:lnTo>
                  <a:pt x="1507929" y="32438"/>
                </a:lnTo>
                <a:lnTo>
                  <a:pt x="1534423" y="65614"/>
                </a:lnTo>
                <a:lnTo>
                  <a:pt x="1564471" y="105163"/>
                </a:lnTo>
                <a:lnTo>
                  <a:pt x="1595890" y="149258"/>
                </a:lnTo>
                <a:lnTo>
                  <a:pt x="1626495" y="196073"/>
                </a:lnTo>
                <a:lnTo>
                  <a:pt x="1654100" y="243783"/>
                </a:lnTo>
                <a:lnTo>
                  <a:pt x="1676521" y="290561"/>
                </a:lnTo>
                <a:lnTo>
                  <a:pt x="1691573" y="334582"/>
                </a:lnTo>
                <a:lnTo>
                  <a:pt x="1695553" y="363096"/>
                </a:lnTo>
                <a:lnTo>
                  <a:pt x="1642769" y="363096"/>
                </a:lnTo>
                <a:lnTo>
                  <a:pt x="1640203" y="364160"/>
                </a:lnTo>
                <a:lnTo>
                  <a:pt x="1635951" y="368418"/>
                </a:lnTo>
                <a:lnTo>
                  <a:pt x="1634888" y="370988"/>
                </a:lnTo>
                <a:lnTo>
                  <a:pt x="1634886" y="374020"/>
                </a:lnTo>
                <a:lnTo>
                  <a:pt x="1628730" y="422540"/>
                </a:lnTo>
                <a:lnTo>
                  <a:pt x="1611545" y="465183"/>
                </a:lnTo>
                <a:lnTo>
                  <a:pt x="1585271" y="500622"/>
                </a:lnTo>
                <a:lnTo>
                  <a:pt x="1551844" y="527551"/>
                </a:lnTo>
                <a:lnTo>
                  <a:pt x="1513202" y="544666"/>
                </a:lnTo>
                <a:lnTo>
                  <a:pt x="1471280" y="550661"/>
                </a:lnTo>
                <a:lnTo>
                  <a:pt x="1468273" y="550661"/>
                </a:lnTo>
                <a:lnTo>
                  <a:pt x="1465707" y="551726"/>
                </a:lnTo>
                <a:lnTo>
                  <a:pt x="1461456" y="555983"/>
                </a:lnTo>
                <a:lnTo>
                  <a:pt x="1460393" y="558553"/>
                </a:lnTo>
                <a:lnTo>
                  <a:pt x="1460393" y="564574"/>
                </a:lnTo>
                <a:lnTo>
                  <a:pt x="1461456" y="567144"/>
                </a:lnTo>
                <a:lnTo>
                  <a:pt x="1465707" y="571402"/>
                </a:lnTo>
                <a:lnTo>
                  <a:pt x="1468273" y="572466"/>
                </a:lnTo>
                <a:lnTo>
                  <a:pt x="1594018" y="572466"/>
                </a:lnTo>
                <a:lnTo>
                  <a:pt x="1559166" y="592314"/>
                </a:lnTo>
                <a:lnTo>
                  <a:pt x="1516784" y="606117"/>
                </a:lnTo>
                <a:lnTo>
                  <a:pt x="1471280" y="610930"/>
                </a:lnTo>
                <a:close/>
              </a:path>
              <a:path w="1697354" h="611504">
                <a:moveTo>
                  <a:pt x="1594018" y="572466"/>
                </a:moveTo>
                <a:lnTo>
                  <a:pt x="1471280" y="572466"/>
                </a:lnTo>
                <a:lnTo>
                  <a:pt x="1512613" y="567420"/>
                </a:lnTo>
                <a:lnTo>
                  <a:pt x="1551176" y="552946"/>
                </a:lnTo>
                <a:lnTo>
                  <a:pt x="1585663" y="530040"/>
                </a:lnTo>
                <a:lnTo>
                  <a:pt x="1614762" y="499696"/>
                </a:lnTo>
                <a:lnTo>
                  <a:pt x="1637168" y="462911"/>
                </a:lnTo>
                <a:lnTo>
                  <a:pt x="1651571" y="420680"/>
                </a:lnTo>
                <a:lnTo>
                  <a:pt x="1656660" y="374020"/>
                </a:lnTo>
                <a:lnTo>
                  <a:pt x="1656662" y="370988"/>
                </a:lnTo>
                <a:lnTo>
                  <a:pt x="1655599" y="368418"/>
                </a:lnTo>
                <a:lnTo>
                  <a:pt x="1651348" y="364160"/>
                </a:lnTo>
                <a:lnTo>
                  <a:pt x="1648782" y="363096"/>
                </a:lnTo>
                <a:lnTo>
                  <a:pt x="1695553" y="363096"/>
                </a:lnTo>
                <a:lnTo>
                  <a:pt x="1692483" y="421768"/>
                </a:lnTo>
                <a:lnTo>
                  <a:pt x="1679325" y="466240"/>
                </a:lnTo>
                <a:lnTo>
                  <a:pt x="1658507" y="506483"/>
                </a:lnTo>
                <a:lnTo>
                  <a:pt x="1630936" y="541544"/>
                </a:lnTo>
                <a:lnTo>
                  <a:pt x="1597520" y="570472"/>
                </a:lnTo>
                <a:lnTo>
                  <a:pt x="1594018" y="572466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37894" y="2993906"/>
            <a:ext cx="1697355" cy="611505"/>
          </a:xfrm>
          <a:custGeom>
            <a:avLst/>
            <a:gdLst/>
            <a:ahLst/>
            <a:cxnLst/>
            <a:rect l="l" t="t" r="r" b="b"/>
            <a:pathLst>
              <a:path w="1697354" h="611504">
                <a:moveTo>
                  <a:pt x="225813" y="610930"/>
                </a:moveTo>
                <a:lnTo>
                  <a:pt x="180303" y="606117"/>
                </a:lnTo>
                <a:lnTo>
                  <a:pt x="137915" y="592313"/>
                </a:lnTo>
                <a:lnTo>
                  <a:pt x="99559" y="570471"/>
                </a:lnTo>
                <a:lnTo>
                  <a:pt x="66141" y="541542"/>
                </a:lnTo>
                <a:lnTo>
                  <a:pt x="38568" y="506478"/>
                </a:lnTo>
                <a:lnTo>
                  <a:pt x="17748" y="466231"/>
                </a:lnTo>
                <a:lnTo>
                  <a:pt x="4590" y="421769"/>
                </a:lnTo>
                <a:lnTo>
                  <a:pt x="0" y="373998"/>
                </a:lnTo>
                <a:lnTo>
                  <a:pt x="5509" y="334561"/>
                </a:lnTo>
                <a:lnTo>
                  <a:pt x="20570" y="290540"/>
                </a:lnTo>
                <a:lnTo>
                  <a:pt x="42998" y="243762"/>
                </a:lnTo>
                <a:lnTo>
                  <a:pt x="70608" y="196053"/>
                </a:lnTo>
                <a:lnTo>
                  <a:pt x="101215" y="149240"/>
                </a:lnTo>
                <a:lnTo>
                  <a:pt x="132632" y="105148"/>
                </a:lnTo>
                <a:lnTo>
                  <a:pt x="162675" y="65603"/>
                </a:lnTo>
                <a:lnTo>
                  <a:pt x="189159" y="32431"/>
                </a:lnTo>
                <a:lnTo>
                  <a:pt x="214239" y="3262"/>
                </a:lnTo>
                <a:lnTo>
                  <a:pt x="222730" y="0"/>
                </a:lnTo>
                <a:lnTo>
                  <a:pt x="228875" y="0"/>
                </a:lnTo>
                <a:lnTo>
                  <a:pt x="262463" y="32438"/>
                </a:lnTo>
                <a:lnTo>
                  <a:pt x="288957" y="65614"/>
                </a:lnTo>
                <a:lnTo>
                  <a:pt x="319005" y="105163"/>
                </a:lnTo>
                <a:lnTo>
                  <a:pt x="350424" y="149258"/>
                </a:lnTo>
                <a:lnTo>
                  <a:pt x="381028" y="196073"/>
                </a:lnTo>
                <a:lnTo>
                  <a:pt x="408634" y="243783"/>
                </a:lnTo>
                <a:lnTo>
                  <a:pt x="431055" y="290561"/>
                </a:lnTo>
                <a:lnTo>
                  <a:pt x="446107" y="334582"/>
                </a:lnTo>
                <a:lnTo>
                  <a:pt x="450087" y="363096"/>
                </a:lnTo>
                <a:lnTo>
                  <a:pt x="397303" y="363096"/>
                </a:lnTo>
                <a:lnTo>
                  <a:pt x="394737" y="364160"/>
                </a:lnTo>
                <a:lnTo>
                  <a:pt x="390485" y="368418"/>
                </a:lnTo>
                <a:lnTo>
                  <a:pt x="389422" y="370988"/>
                </a:lnTo>
                <a:lnTo>
                  <a:pt x="389420" y="374020"/>
                </a:lnTo>
                <a:lnTo>
                  <a:pt x="383264" y="422540"/>
                </a:lnTo>
                <a:lnTo>
                  <a:pt x="366079" y="465183"/>
                </a:lnTo>
                <a:lnTo>
                  <a:pt x="339805" y="500622"/>
                </a:lnTo>
                <a:lnTo>
                  <a:pt x="306378" y="527551"/>
                </a:lnTo>
                <a:lnTo>
                  <a:pt x="267736" y="544666"/>
                </a:lnTo>
                <a:lnTo>
                  <a:pt x="225813" y="550661"/>
                </a:lnTo>
                <a:lnTo>
                  <a:pt x="222807" y="550661"/>
                </a:lnTo>
                <a:lnTo>
                  <a:pt x="220241" y="551726"/>
                </a:lnTo>
                <a:lnTo>
                  <a:pt x="215989" y="555983"/>
                </a:lnTo>
                <a:lnTo>
                  <a:pt x="214926" y="558553"/>
                </a:lnTo>
                <a:lnTo>
                  <a:pt x="214926" y="564574"/>
                </a:lnTo>
                <a:lnTo>
                  <a:pt x="215989" y="567144"/>
                </a:lnTo>
                <a:lnTo>
                  <a:pt x="220241" y="571402"/>
                </a:lnTo>
                <a:lnTo>
                  <a:pt x="222807" y="572466"/>
                </a:lnTo>
                <a:lnTo>
                  <a:pt x="348552" y="572466"/>
                </a:lnTo>
                <a:lnTo>
                  <a:pt x="313700" y="592314"/>
                </a:lnTo>
                <a:lnTo>
                  <a:pt x="271317" y="606117"/>
                </a:lnTo>
                <a:lnTo>
                  <a:pt x="225813" y="610930"/>
                </a:lnTo>
                <a:close/>
              </a:path>
              <a:path w="1697354" h="611504">
                <a:moveTo>
                  <a:pt x="348552" y="572466"/>
                </a:moveTo>
                <a:lnTo>
                  <a:pt x="225813" y="572466"/>
                </a:lnTo>
                <a:lnTo>
                  <a:pt x="267147" y="567420"/>
                </a:lnTo>
                <a:lnTo>
                  <a:pt x="305710" y="552946"/>
                </a:lnTo>
                <a:lnTo>
                  <a:pt x="340196" y="530040"/>
                </a:lnTo>
                <a:lnTo>
                  <a:pt x="369296" y="499696"/>
                </a:lnTo>
                <a:lnTo>
                  <a:pt x="391702" y="462911"/>
                </a:lnTo>
                <a:lnTo>
                  <a:pt x="406105" y="420680"/>
                </a:lnTo>
                <a:lnTo>
                  <a:pt x="411194" y="374020"/>
                </a:lnTo>
                <a:lnTo>
                  <a:pt x="411196" y="370988"/>
                </a:lnTo>
                <a:lnTo>
                  <a:pt x="410133" y="368418"/>
                </a:lnTo>
                <a:lnTo>
                  <a:pt x="405882" y="364160"/>
                </a:lnTo>
                <a:lnTo>
                  <a:pt x="403316" y="363096"/>
                </a:lnTo>
                <a:lnTo>
                  <a:pt x="450087" y="363096"/>
                </a:lnTo>
                <a:lnTo>
                  <a:pt x="447017" y="421769"/>
                </a:lnTo>
                <a:lnTo>
                  <a:pt x="433859" y="466240"/>
                </a:lnTo>
                <a:lnTo>
                  <a:pt x="413041" y="506483"/>
                </a:lnTo>
                <a:lnTo>
                  <a:pt x="385470" y="541544"/>
                </a:lnTo>
                <a:lnTo>
                  <a:pt x="352054" y="570472"/>
                </a:lnTo>
                <a:lnTo>
                  <a:pt x="348552" y="572466"/>
                </a:lnTo>
                <a:close/>
              </a:path>
              <a:path w="1697354" h="611504">
                <a:moveTo>
                  <a:pt x="848546" y="610930"/>
                </a:moveTo>
                <a:lnTo>
                  <a:pt x="803036" y="606117"/>
                </a:lnTo>
                <a:lnTo>
                  <a:pt x="760648" y="592313"/>
                </a:lnTo>
                <a:lnTo>
                  <a:pt x="722292" y="570471"/>
                </a:lnTo>
                <a:lnTo>
                  <a:pt x="688874" y="541542"/>
                </a:lnTo>
                <a:lnTo>
                  <a:pt x="661301" y="506478"/>
                </a:lnTo>
                <a:lnTo>
                  <a:pt x="640481" y="466231"/>
                </a:lnTo>
                <a:lnTo>
                  <a:pt x="627323" y="421769"/>
                </a:lnTo>
                <a:lnTo>
                  <a:pt x="622732" y="373998"/>
                </a:lnTo>
                <a:lnTo>
                  <a:pt x="628242" y="334561"/>
                </a:lnTo>
                <a:lnTo>
                  <a:pt x="643303" y="290540"/>
                </a:lnTo>
                <a:lnTo>
                  <a:pt x="665731" y="243762"/>
                </a:lnTo>
                <a:lnTo>
                  <a:pt x="693341" y="196053"/>
                </a:lnTo>
                <a:lnTo>
                  <a:pt x="723948" y="149240"/>
                </a:lnTo>
                <a:lnTo>
                  <a:pt x="755365" y="105148"/>
                </a:lnTo>
                <a:lnTo>
                  <a:pt x="785408" y="65603"/>
                </a:lnTo>
                <a:lnTo>
                  <a:pt x="811891" y="32431"/>
                </a:lnTo>
                <a:lnTo>
                  <a:pt x="836971" y="3261"/>
                </a:lnTo>
                <a:lnTo>
                  <a:pt x="845463" y="0"/>
                </a:lnTo>
                <a:lnTo>
                  <a:pt x="851608" y="0"/>
                </a:lnTo>
                <a:lnTo>
                  <a:pt x="885196" y="32438"/>
                </a:lnTo>
                <a:lnTo>
                  <a:pt x="911690" y="65614"/>
                </a:lnTo>
                <a:lnTo>
                  <a:pt x="941738" y="105163"/>
                </a:lnTo>
                <a:lnTo>
                  <a:pt x="973157" y="149258"/>
                </a:lnTo>
                <a:lnTo>
                  <a:pt x="1003761" y="196073"/>
                </a:lnTo>
                <a:lnTo>
                  <a:pt x="1031367" y="243783"/>
                </a:lnTo>
                <a:lnTo>
                  <a:pt x="1053788" y="290561"/>
                </a:lnTo>
                <a:lnTo>
                  <a:pt x="1068840" y="334582"/>
                </a:lnTo>
                <a:lnTo>
                  <a:pt x="1072820" y="363096"/>
                </a:lnTo>
                <a:lnTo>
                  <a:pt x="1020036" y="363096"/>
                </a:lnTo>
                <a:lnTo>
                  <a:pt x="1017470" y="364160"/>
                </a:lnTo>
                <a:lnTo>
                  <a:pt x="1013218" y="368418"/>
                </a:lnTo>
                <a:lnTo>
                  <a:pt x="1012155" y="370988"/>
                </a:lnTo>
                <a:lnTo>
                  <a:pt x="1012153" y="374020"/>
                </a:lnTo>
                <a:lnTo>
                  <a:pt x="1005997" y="422540"/>
                </a:lnTo>
                <a:lnTo>
                  <a:pt x="988812" y="465183"/>
                </a:lnTo>
                <a:lnTo>
                  <a:pt x="962538" y="500622"/>
                </a:lnTo>
                <a:lnTo>
                  <a:pt x="929111" y="527551"/>
                </a:lnTo>
                <a:lnTo>
                  <a:pt x="890469" y="544666"/>
                </a:lnTo>
                <a:lnTo>
                  <a:pt x="848546" y="550661"/>
                </a:lnTo>
                <a:lnTo>
                  <a:pt x="845540" y="550661"/>
                </a:lnTo>
                <a:lnTo>
                  <a:pt x="842974" y="551726"/>
                </a:lnTo>
                <a:lnTo>
                  <a:pt x="838722" y="555983"/>
                </a:lnTo>
                <a:lnTo>
                  <a:pt x="837659" y="558553"/>
                </a:lnTo>
                <a:lnTo>
                  <a:pt x="837659" y="564574"/>
                </a:lnTo>
                <a:lnTo>
                  <a:pt x="838722" y="567144"/>
                </a:lnTo>
                <a:lnTo>
                  <a:pt x="842974" y="571402"/>
                </a:lnTo>
                <a:lnTo>
                  <a:pt x="845540" y="572466"/>
                </a:lnTo>
                <a:lnTo>
                  <a:pt x="971285" y="572466"/>
                </a:lnTo>
                <a:lnTo>
                  <a:pt x="936433" y="592314"/>
                </a:lnTo>
                <a:lnTo>
                  <a:pt x="894050" y="606117"/>
                </a:lnTo>
                <a:lnTo>
                  <a:pt x="848546" y="610930"/>
                </a:lnTo>
                <a:close/>
              </a:path>
              <a:path w="1697354" h="611504">
                <a:moveTo>
                  <a:pt x="971285" y="572466"/>
                </a:moveTo>
                <a:lnTo>
                  <a:pt x="848546" y="572466"/>
                </a:lnTo>
                <a:lnTo>
                  <a:pt x="889880" y="567420"/>
                </a:lnTo>
                <a:lnTo>
                  <a:pt x="928443" y="552946"/>
                </a:lnTo>
                <a:lnTo>
                  <a:pt x="962929" y="530040"/>
                </a:lnTo>
                <a:lnTo>
                  <a:pt x="992029" y="499696"/>
                </a:lnTo>
                <a:lnTo>
                  <a:pt x="1014435" y="462911"/>
                </a:lnTo>
                <a:lnTo>
                  <a:pt x="1028838" y="420680"/>
                </a:lnTo>
                <a:lnTo>
                  <a:pt x="1033927" y="374020"/>
                </a:lnTo>
                <a:lnTo>
                  <a:pt x="1033929" y="370988"/>
                </a:lnTo>
                <a:lnTo>
                  <a:pt x="1032866" y="368418"/>
                </a:lnTo>
                <a:lnTo>
                  <a:pt x="1028615" y="364160"/>
                </a:lnTo>
                <a:lnTo>
                  <a:pt x="1026049" y="363096"/>
                </a:lnTo>
                <a:lnTo>
                  <a:pt x="1072820" y="363096"/>
                </a:lnTo>
                <a:lnTo>
                  <a:pt x="1069750" y="421769"/>
                </a:lnTo>
                <a:lnTo>
                  <a:pt x="1056592" y="466240"/>
                </a:lnTo>
                <a:lnTo>
                  <a:pt x="1035774" y="506483"/>
                </a:lnTo>
                <a:lnTo>
                  <a:pt x="1008203" y="541544"/>
                </a:lnTo>
                <a:lnTo>
                  <a:pt x="974787" y="570472"/>
                </a:lnTo>
                <a:lnTo>
                  <a:pt x="971285" y="572466"/>
                </a:lnTo>
                <a:close/>
              </a:path>
              <a:path w="1697354" h="611504">
                <a:moveTo>
                  <a:pt x="1471279" y="610930"/>
                </a:moveTo>
                <a:lnTo>
                  <a:pt x="1425769" y="606117"/>
                </a:lnTo>
                <a:lnTo>
                  <a:pt x="1383381" y="592313"/>
                </a:lnTo>
                <a:lnTo>
                  <a:pt x="1345025" y="570471"/>
                </a:lnTo>
                <a:lnTo>
                  <a:pt x="1311607" y="541542"/>
                </a:lnTo>
                <a:lnTo>
                  <a:pt x="1284034" y="506478"/>
                </a:lnTo>
                <a:lnTo>
                  <a:pt x="1263214" y="466231"/>
                </a:lnTo>
                <a:lnTo>
                  <a:pt x="1250056" y="421769"/>
                </a:lnTo>
                <a:lnTo>
                  <a:pt x="1245465" y="373998"/>
                </a:lnTo>
                <a:lnTo>
                  <a:pt x="1250975" y="334561"/>
                </a:lnTo>
                <a:lnTo>
                  <a:pt x="1266036" y="290540"/>
                </a:lnTo>
                <a:lnTo>
                  <a:pt x="1288464" y="243762"/>
                </a:lnTo>
                <a:lnTo>
                  <a:pt x="1316074" y="196053"/>
                </a:lnTo>
                <a:lnTo>
                  <a:pt x="1346681" y="149240"/>
                </a:lnTo>
                <a:lnTo>
                  <a:pt x="1378098" y="105148"/>
                </a:lnTo>
                <a:lnTo>
                  <a:pt x="1408141" y="65603"/>
                </a:lnTo>
                <a:lnTo>
                  <a:pt x="1434625" y="32431"/>
                </a:lnTo>
                <a:lnTo>
                  <a:pt x="1459704" y="3261"/>
                </a:lnTo>
                <a:lnTo>
                  <a:pt x="1468196" y="0"/>
                </a:lnTo>
                <a:lnTo>
                  <a:pt x="1474341" y="0"/>
                </a:lnTo>
                <a:lnTo>
                  <a:pt x="1507929" y="32438"/>
                </a:lnTo>
                <a:lnTo>
                  <a:pt x="1534423" y="65614"/>
                </a:lnTo>
                <a:lnTo>
                  <a:pt x="1564471" y="105163"/>
                </a:lnTo>
                <a:lnTo>
                  <a:pt x="1595890" y="149258"/>
                </a:lnTo>
                <a:lnTo>
                  <a:pt x="1626494" y="196073"/>
                </a:lnTo>
                <a:lnTo>
                  <a:pt x="1654100" y="243783"/>
                </a:lnTo>
                <a:lnTo>
                  <a:pt x="1676521" y="290561"/>
                </a:lnTo>
                <a:lnTo>
                  <a:pt x="1691573" y="334582"/>
                </a:lnTo>
                <a:lnTo>
                  <a:pt x="1695553" y="363096"/>
                </a:lnTo>
                <a:lnTo>
                  <a:pt x="1642769" y="363096"/>
                </a:lnTo>
                <a:lnTo>
                  <a:pt x="1640203" y="364160"/>
                </a:lnTo>
                <a:lnTo>
                  <a:pt x="1635951" y="368418"/>
                </a:lnTo>
                <a:lnTo>
                  <a:pt x="1634888" y="370988"/>
                </a:lnTo>
                <a:lnTo>
                  <a:pt x="1634886" y="374020"/>
                </a:lnTo>
                <a:lnTo>
                  <a:pt x="1628730" y="422540"/>
                </a:lnTo>
                <a:lnTo>
                  <a:pt x="1611545" y="465183"/>
                </a:lnTo>
                <a:lnTo>
                  <a:pt x="1585271" y="500622"/>
                </a:lnTo>
                <a:lnTo>
                  <a:pt x="1551844" y="527551"/>
                </a:lnTo>
                <a:lnTo>
                  <a:pt x="1513202" y="544666"/>
                </a:lnTo>
                <a:lnTo>
                  <a:pt x="1471279" y="550661"/>
                </a:lnTo>
                <a:lnTo>
                  <a:pt x="1468273" y="550661"/>
                </a:lnTo>
                <a:lnTo>
                  <a:pt x="1465707" y="551726"/>
                </a:lnTo>
                <a:lnTo>
                  <a:pt x="1461455" y="555983"/>
                </a:lnTo>
                <a:lnTo>
                  <a:pt x="1460392" y="558553"/>
                </a:lnTo>
                <a:lnTo>
                  <a:pt x="1460392" y="564574"/>
                </a:lnTo>
                <a:lnTo>
                  <a:pt x="1461455" y="567144"/>
                </a:lnTo>
                <a:lnTo>
                  <a:pt x="1465707" y="571402"/>
                </a:lnTo>
                <a:lnTo>
                  <a:pt x="1468273" y="572466"/>
                </a:lnTo>
                <a:lnTo>
                  <a:pt x="1594018" y="572466"/>
                </a:lnTo>
                <a:lnTo>
                  <a:pt x="1559166" y="592314"/>
                </a:lnTo>
                <a:lnTo>
                  <a:pt x="1516783" y="606117"/>
                </a:lnTo>
                <a:lnTo>
                  <a:pt x="1471279" y="610930"/>
                </a:lnTo>
                <a:close/>
              </a:path>
              <a:path w="1697354" h="611504">
                <a:moveTo>
                  <a:pt x="1594018" y="572466"/>
                </a:moveTo>
                <a:lnTo>
                  <a:pt x="1471279" y="572466"/>
                </a:lnTo>
                <a:lnTo>
                  <a:pt x="1512613" y="567420"/>
                </a:lnTo>
                <a:lnTo>
                  <a:pt x="1551176" y="552946"/>
                </a:lnTo>
                <a:lnTo>
                  <a:pt x="1585662" y="530040"/>
                </a:lnTo>
                <a:lnTo>
                  <a:pt x="1614762" y="499696"/>
                </a:lnTo>
                <a:lnTo>
                  <a:pt x="1637168" y="462911"/>
                </a:lnTo>
                <a:lnTo>
                  <a:pt x="1651571" y="420680"/>
                </a:lnTo>
                <a:lnTo>
                  <a:pt x="1656660" y="374020"/>
                </a:lnTo>
                <a:lnTo>
                  <a:pt x="1656662" y="370988"/>
                </a:lnTo>
                <a:lnTo>
                  <a:pt x="1655599" y="368418"/>
                </a:lnTo>
                <a:lnTo>
                  <a:pt x="1651348" y="364160"/>
                </a:lnTo>
                <a:lnTo>
                  <a:pt x="1648782" y="363096"/>
                </a:lnTo>
                <a:lnTo>
                  <a:pt x="1695553" y="363096"/>
                </a:lnTo>
                <a:lnTo>
                  <a:pt x="1692483" y="421769"/>
                </a:lnTo>
                <a:lnTo>
                  <a:pt x="1679325" y="466240"/>
                </a:lnTo>
                <a:lnTo>
                  <a:pt x="1658507" y="506483"/>
                </a:lnTo>
                <a:lnTo>
                  <a:pt x="1630936" y="541544"/>
                </a:lnTo>
                <a:lnTo>
                  <a:pt x="1597520" y="570472"/>
                </a:lnTo>
                <a:lnTo>
                  <a:pt x="1594018" y="572466"/>
                </a:lnTo>
                <a:close/>
              </a:path>
            </a:pathLst>
          </a:custGeom>
          <a:solidFill>
            <a:srgbClr val="98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31300" y="4437507"/>
            <a:ext cx="79679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555" dirty="0">
                <a:solidFill>
                  <a:srgbClr val="3C2E12"/>
                </a:solidFill>
                <a:latin typeface="Cambria"/>
                <a:cs typeface="Cambria"/>
              </a:rPr>
              <a:t>Mô</a:t>
            </a:r>
            <a:r>
              <a:rPr sz="60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000" b="1" spc="490" dirty="0">
                <a:solidFill>
                  <a:srgbClr val="3C2E12"/>
                </a:solidFill>
                <a:latin typeface="Cambria"/>
                <a:cs typeface="Cambria"/>
              </a:rPr>
              <a:t>hình</a:t>
            </a:r>
            <a:r>
              <a:rPr sz="60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000" b="1" spc="505" dirty="0">
                <a:solidFill>
                  <a:srgbClr val="3C2E12"/>
                </a:solidFill>
                <a:latin typeface="Cambria"/>
                <a:cs typeface="Cambria"/>
              </a:rPr>
              <a:t>hóa</a:t>
            </a:r>
            <a:r>
              <a:rPr sz="60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000" b="1" spc="525" dirty="0">
                <a:solidFill>
                  <a:srgbClr val="3C2E12"/>
                </a:solidFill>
                <a:latin typeface="Cambria"/>
                <a:cs typeface="Cambria"/>
              </a:rPr>
              <a:t>dữ</a:t>
            </a:r>
            <a:r>
              <a:rPr sz="60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6000" b="1" spc="440" dirty="0">
                <a:solidFill>
                  <a:srgbClr val="3C2E12"/>
                </a:solidFill>
                <a:latin typeface="Cambria"/>
                <a:cs typeface="Cambria"/>
              </a:rPr>
              <a:t>liệu</a:t>
            </a:r>
            <a:endParaRPr sz="6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918" y="266480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16783" y="4681127"/>
            <a:ext cx="0" cy="3210560"/>
          </a:xfrm>
          <a:custGeom>
            <a:avLst/>
            <a:gdLst/>
            <a:ahLst/>
            <a:cxnLst/>
            <a:rect l="l" t="t" r="r" b="b"/>
            <a:pathLst>
              <a:path h="3210559">
                <a:moveTo>
                  <a:pt x="0" y="0"/>
                </a:moveTo>
                <a:lnTo>
                  <a:pt x="0" y="3210051"/>
                </a:lnTo>
              </a:path>
            </a:pathLst>
          </a:custGeom>
          <a:ln w="9525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31718" y="3980611"/>
            <a:ext cx="781050" cy="781050"/>
          </a:xfrm>
          <a:custGeom>
            <a:avLst/>
            <a:gdLst/>
            <a:ahLst/>
            <a:cxnLst/>
            <a:rect l="l" t="t" r="r" b="b"/>
            <a:pathLst>
              <a:path w="781050" h="781050">
                <a:moveTo>
                  <a:pt x="136232" y="375996"/>
                </a:moveTo>
                <a:lnTo>
                  <a:pt x="58889" y="375996"/>
                </a:lnTo>
                <a:lnTo>
                  <a:pt x="58889" y="405003"/>
                </a:lnTo>
                <a:lnTo>
                  <a:pt x="136232" y="405003"/>
                </a:lnTo>
                <a:lnTo>
                  <a:pt x="136232" y="375996"/>
                </a:lnTo>
                <a:close/>
              </a:path>
              <a:path w="781050" h="781050">
                <a:moveTo>
                  <a:pt x="220954" y="580542"/>
                </a:moveTo>
                <a:lnTo>
                  <a:pt x="200444" y="560031"/>
                </a:lnTo>
                <a:lnTo>
                  <a:pt x="145757" y="614718"/>
                </a:lnTo>
                <a:lnTo>
                  <a:pt x="166268" y="635228"/>
                </a:lnTo>
                <a:lnTo>
                  <a:pt x="220954" y="580542"/>
                </a:lnTo>
                <a:close/>
              </a:path>
              <a:path w="781050" h="781050">
                <a:moveTo>
                  <a:pt x="220954" y="200456"/>
                </a:moveTo>
                <a:lnTo>
                  <a:pt x="166268" y="145757"/>
                </a:lnTo>
                <a:lnTo>
                  <a:pt x="145757" y="166268"/>
                </a:lnTo>
                <a:lnTo>
                  <a:pt x="200444" y="220967"/>
                </a:lnTo>
                <a:lnTo>
                  <a:pt x="220954" y="200456"/>
                </a:lnTo>
                <a:close/>
              </a:path>
              <a:path w="781050" h="781050">
                <a:moveTo>
                  <a:pt x="404990" y="644753"/>
                </a:moveTo>
                <a:lnTo>
                  <a:pt x="375983" y="644753"/>
                </a:lnTo>
                <a:lnTo>
                  <a:pt x="375983" y="722096"/>
                </a:lnTo>
                <a:lnTo>
                  <a:pt x="404990" y="722096"/>
                </a:lnTo>
                <a:lnTo>
                  <a:pt x="404990" y="644753"/>
                </a:lnTo>
                <a:close/>
              </a:path>
              <a:path w="781050" h="781050">
                <a:moveTo>
                  <a:pt x="609434" y="375869"/>
                </a:moveTo>
                <a:lnTo>
                  <a:pt x="455396" y="375869"/>
                </a:lnTo>
                <a:lnTo>
                  <a:pt x="455396" y="380949"/>
                </a:lnTo>
                <a:lnTo>
                  <a:pt x="455396" y="383540"/>
                </a:lnTo>
                <a:lnTo>
                  <a:pt x="455396" y="397471"/>
                </a:lnTo>
                <a:lnTo>
                  <a:pt x="455396" y="399999"/>
                </a:lnTo>
                <a:lnTo>
                  <a:pt x="455091" y="399999"/>
                </a:lnTo>
                <a:lnTo>
                  <a:pt x="455396" y="397471"/>
                </a:lnTo>
                <a:lnTo>
                  <a:pt x="455396" y="383540"/>
                </a:lnTo>
                <a:lnTo>
                  <a:pt x="455091" y="380949"/>
                </a:lnTo>
                <a:lnTo>
                  <a:pt x="455396" y="380949"/>
                </a:lnTo>
                <a:lnTo>
                  <a:pt x="455396" y="375869"/>
                </a:lnTo>
                <a:lnTo>
                  <a:pt x="454558" y="375869"/>
                </a:lnTo>
                <a:lnTo>
                  <a:pt x="454558" y="378447"/>
                </a:lnTo>
                <a:lnTo>
                  <a:pt x="453999" y="375996"/>
                </a:lnTo>
                <a:lnTo>
                  <a:pt x="429755" y="338518"/>
                </a:lnTo>
                <a:lnTo>
                  <a:pt x="426631" y="336486"/>
                </a:lnTo>
                <a:lnTo>
                  <a:pt x="426631" y="390499"/>
                </a:lnTo>
                <a:lnTo>
                  <a:pt x="425894" y="397802"/>
                </a:lnTo>
                <a:lnTo>
                  <a:pt x="397789" y="425907"/>
                </a:lnTo>
                <a:lnTo>
                  <a:pt x="390499" y="426643"/>
                </a:lnTo>
                <a:lnTo>
                  <a:pt x="383197" y="425907"/>
                </a:lnTo>
                <a:lnTo>
                  <a:pt x="355092" y="397802"/>
                </a:lnTo>
                <a:lnTo>
                  <a:pt x="354355" y="390499"/>
                </a:lnTo>
                <a:lnTo>
                  <a:pt x="355092" y="383209"/>
                </a:lnTo>
                <a:lnTo>
                  <a:pt x="383197" y="355092"/>
                </a:lnTo>
                <a:lnTo>
                  <a:pt x="390499" y="354355"/>
                </a:lnTo>
                <a:lnTo>
                  <a:pt x="397789" y="355092"/>
                </a:lnTo>
                <a:lnTo>
                  <a:pt x="425894" y="383209"/>
                </a:lnTo>
                <a:lnTo>
                  <a:pt x="426631" y="390499"/>
                </a:lnTo>
                <a:lnTo>
                  <a:pt x="426631" y="336486"/>
                </a:lnTo>
                <a:lnTo>
                  <a:pt x="422148" y="333565"/>
                </a:lnTo>
                <a:lnTo>
                  <a:pt x="413867" y="329679"/>
                </a:lnTo>
                <a:lnTo>
                  <a:pt x="404990" y="326986"/>
                </a:lnTo>
                <a:lnTo>
                  <a:pt x="404990" y="325361"/>
                </a:lnTo>
                <a:lnTo>
                  <a:pt x="395490" y="325361"/>
                </a:lnTo>
                <a:lnTo>
                  <a:pt x="390512" y="325361"/>
                </a:lnTo>
                <a:lnTo>
                  <a:pt x="385508" y="325361"/>
                </a:lnTo>
                <a:lnTo>
                  <a:pt x="382460" y="325716"/>
                </a:lnTo>
                <a:lnTo>
                  <a:pt x="382460" y="325069"/>
                </a:lnTo>
                <a:lnTo>
                  <a:pt x="404990" y="325069"/>
                </a:lnTo>
                <a:lnTo>
                  <a:pt x="404990" y="136232"/>
                </a:lnTo>
                <a:lnTo>
                  <a:pt x="404990" y="135839"/>
                </a:lnTo>
                <a:lnTo>
                  <a:pt x="404990" y="58902"/>
                </a:lnTo>
                <a:lnTo>
                  <a:pt x="375983" y="58902"/>
                </a:lnTo>
                <a:lnTo>
                  <a:pt x="375983" y="135839"/>
                </a:lnTo>
                <a:lnTo>
                  <a:pt x="375983" y="136232"/>
                </a:lnTo>
                <a:lnTo>
                  <a:pt x="375983" y="325069"/>
                </a:lnTo>
                <a:lnTo>
                  <a:pt x="375983" y="326339"/>
                </a:lnTo>
                <a:lnTo>
                  <a:pt x="378790" y="326339"/>
                </a:lnTo>
                <a:lnTo>
                  <a:pt x="344424" y="344436"/>
                </a:lnTo>
                <a:lnTo>
                  <a:pt x="325348" y="390499"/>
                </a:lnTo>
                <a:lnTo>
                  <a:pt x="326669" y="403606"/>
                </a:lnTo>
                <a:lnTo>
                  <a:pt x="354050" y="444500"/>
                </a:lnTo>
                <a:lnTo>
                  <a:pt x="390461" y="455637"/>
                </a:lnTo>
                <a:lnTo>
                  <a:pt x="403606" y="454317"/>
                </a:lnTo>
                <a:lnTo>
                  <a:pt x="442480" y="429755"/>
                </a:lnTo>
                <a:lnTo>
                  <a:pt x="454558" y="402564"/>
                </a:lnTo>
                <a:lnTo>
                  <a:pt x="454558" y="405079"/>
                </a:lnTo>
                <a:lnTo>
                  <a:pt x="609434" y="405079"/>
                </a:lnTo>
                <a:lnTo>
                  <a:pt x="609434" y="399999"/>
                </a:lnTo>
                <a:lnTo>
                  <a:pt x="609434" y="394919"/>
                </a:lnTo>
                <a:lnTo>
                  <a:pt x="609434" y="386029"/>
                </a:lnTo>
                <a:lnTo>
                  <a:pt x="609434" y="380949"/>
                </a:lnTo>
                <a:lnTo>
                  <a:pt x="609434" y="375869"/>
                </a:lnTo>
                <a:close/>
              </a:path>
              <a:path w="781050" h="781050">
                <a:moveTo>
                  <a:pt x="635215" y="614718"/>
                </a:moveTo>
                <a:lnTo>
                  <a:pt x="580529" y="560031"/>
                </a:lnTo>
                <a:lnTo>
                  <a:pt x="560019" y="580542"/>
                </a:lnTo>
                <a:lnTo>
                  <a:pt x="614718" y="635228"/>
                </a:lnTo>
                <a:lnTo>
                  <a:pt x="635215" y="614718"/>
                </a:lnTo>
                <a:close/>
              </a:path>
              <a:path w="781050" h="781050">
                <a:moveTo>
                  <a:pt x="635215" y="166268"/>
                </a:moveTo>
                <a:lnTo>
                  <a:pt x="614718" y="145757"/>
                </a:lnTo>
                <a:lnTo>
                  <a:pt x="560019" y="200456"/>
                </a:lnTo>
                <a:lnTo>
                  <a:pt x="580529" y="220967"/>
                </a:lnTo>
                <a:lnTo>
                  <a:pt x="635215" y="166268"/>
                </a:lnTo>
                <a:close/>
              </a:path>
              <a:path w="781050" h="781050">
                <a:moveTo>
                  <a:pt x="722096" y="375996"/>
                </a:moveTo>
                <a:lnTo>
                  <a:pt x="644753" y="375996"/>
                </a:lnTo>
                <a:lnTo>
                  <a:pt x="644753" y="405003"/>
                </a:lnTo>
                <a:lnTo>
                  <a:pt x="722096" y="405003"/>
                </a:lnTo>
                <a:lnTo>
                  <a:pt x="722096" y="375996"/>
                </a:lnTo>
                <a:close/>
              </a:path>
              <a:path w="781050" h="781050">
                <a:moveTo>
                  <a:pt x="780973" y="390499"/>
                </a:moveTo>
                <a:lnTo>
                  <a:pt x="777405" y="337515"/>
                </a:lnTo>
                <a:lnTo>
                  <a:pt x="767029" y="286702"/>
                </a:lnTo>
                <a:lnTo>
                  <a:pt x="751967" y="243357"/>
                </a:lnTo>
                <a:lnTo>
                  <a:pt x="751967" y="390499"/>
                </a:lnTo>
                <a:lnTo>
                  <a:pt x="748665" y="439559"/>
                </a:lnTo>
                <a:lnTo>
                  <a:pt x="739063" y="486600"/>
                </a:lnTo>
                <a:lnTo>
                  <a:pt x="723569" y="531202"/>
                </a:lnTo>
                <a:lnTo>
                  <a:pt x="702627" y="572935"/>
                </a:lnTo>
                <a:lnTo>
                  <a:pt x="676656" y="611378"/>
                </a:lnTo>
                <a:lnTo>
                  <a:pt x="646099" y="646112"/>
                </a:lnTo>
                <a:lnTo>
                  <a:pt x="611365" y="676668"/>
                </a:lnTo>
                <a:lnTo>
                  <a:pt x="572922" y="702640"/>
                </a:lnTo>
                <a:lnTo>
                  <a:pt x="531190" y="723582"/>
                </a:lnTo>
                <a:lnTo>
                  <a:pt x="486587" y="739076"/>
                </a:lnTo>
                <a:lnTo>
                  <a:pt x="439547" y="748677"/>
                </a:lnTo>
                <a:lnTo>
                  <a:pt x="390486" y="751979"/>
                </a:lnTo>
                <a:lnTo>
                  <a:pt x="341426" y="748677"/>
                </a:lnTo>
                <a:lnTo>
                  <a:pt x="294373" y="739076"/>
                </a:lnTo>
                <a:lnTo>
                  <a:pt x="249783" y="723582"/>
                </a:lnTo>
                <a:lnTo>
                  <a:pt x="208051" y="702640"/>
                </a:lnTo>
                <a:lnTo>
                  <a:pt x="169608" y="676668"/>
                </a:lnTo>
                <a:lnTo>
                  <a:pt x="134874" y="646112"/>
                </a:lnTo>
                <a:lnTo>
                  <a:pt x="104305" y="611378"/>
                </a:lnTo>
                <a:lnTo>
                  <a:pt x="78346" y="572935"/>
                </a:lnTo>
                <a:lnTo>
                  <a:pt x="57404" y="531202"/>
                </a:lnTo>
                <a:lnTo>
                  <a:pt x="41910" y="486600"/>
                </a:lnTo>
                <a:lnTo>
                  <a:pt x="32296" y="439559"/>
                </a:lnTo>
                <a:lnTo>
                  <a:pt x="28994" y="390499"/>
                </a:lnTo>
                <a:lnTo>
                  <a:pt x="32296" y="341426"/>
                </a:lnTo>
                <a:lnTo>
                  <a:pt x="41910" y="294386"/>
                </a:lnTo>
                <a:lnTo>
                  <a:pt x="57404" y="249783"/>
                </a:lnTo>
                <a:lnTo>
                  <a:pt x="78346" y="208051"/>
                </a:lnTo>
                <a:lnTo>
                  <a:pt x="104305" y="169621"/>
                </a:lnTo>
                <a:lnTo>
                  <a:pt x="134874" y="134886"/>
                </a:lnTo>
                <a:lnTo>
                  <a:pt x="169608" y="104317"/>
                </a:lnTo>
                <a:lnTo>
                  <a:pt x="208038" y="78359"/>
                </a:lnTo>
                <a:lnTo>
                  <a:pt x="249770" y="57416"/>
                </a:lnTo>
                <a:lnTo>
                  <a:pt x="294373" y="41922"/>
                </a:lnTo>
                <a:lnTo>
                  <a:pt x="341426" y="32308"/>
                </a:lnTo>
                <a:lnTo>
                  <a:pt x="390486" y="29006"/>
                </a:lnTo>
                <a:lnTo>
                  <a:pt x="439547" y="32308"/>
                </a:lnTo>
                <a:lnTo>
                  <a:pt x="486587" y="41922"/>
                </a:lnTo>
                <a:lnTo>
                  <a:pt x="531190" y="57404"/>
                </a:lnTo>
                <a:lnTo>
                  <a:pt x="572922" y="78359"/>
                </a:lnTo>
                <a:lnTo>
                  <a:pt x="611365" y="104317"/>
                </a:lnTo>
                <a:lnTo>
                  <a:pt x="646099" y="134886"/>
                </a:lnTo>
                <a:lnTo>
                  <a:pt x="676656" y="169608"/>
                </a:lnTo>
                <a:lnTo>
                  <a:pt x="702627" y="208051"/>
                </a:lnTo>
                <a:lnTo>
                  <a:pt x="723569" y="249783"/>
                </a:lnTo>
                <a:lnTo>
                  <a:pt x="739063" y="294386"/>
                </a:lnTo>
                <a:lnTo>
                  <a:pt x="748665" y="341426"/>
                </a:lnTo>
                <a:lnTo>
                  <a:pt x="751967" y="390499"/>
                </a:lnTo>
                <a:lnTo>
                  <a:pt x="751967" y="243357"/>
                </a:lnTo>
                <a:lnTo>
                  <a:pt x="727646" y="193395"/>
                </a:lnTo>
                <a:lnTo>
                  <a:pt x="699604" y="151866"/>
                </a:lnTo>
                <a:lnTo>
                  <a:pt x="666597" y="114376"/>
                </a:lnTo>
                <a:lnTo>
                  <a:pt x="629119" y="81381"/>
                </a:lnTo>
                <a:lnTo>
                  <a:pt x="587590" y="53327"/>
                </a:lnTo>
                <a:lnTo>
                  <a:pt x="542493" y="30708"/>
                </a:lnTo>
                <a:lnTo>
                  <a:pt x="494296" y="13957"/>
                </a:lnTo>
                <a:lnTo>
                  <a:pt x="443484" y="3568"/>
                </a:lnTo>
                <a:lnTo>
                  <a:pt x="390512" y="0"/>
                </a:lnTo>
                <a:lnTo>
                  <a:pt x="337515" y="3568"/>
                </a:lnTo>
                <a:lnTo>
                  <a:pt x="286689" y="13957"/>
                </a:lnTo>
                <a:lnTo>
                  <a:pt x="238493" y="30695"/>
                </a:lnTo>
                <a:lnTo>
                  <a:pt x="193382" y="53327"/>
                </a:lnTo>
                <a:lnTo>
                  <a:pt x="151853" y="81368"/>
                </a:lnTo>
                <a:lnTo>
                  <a:pt x="114363" y="114376"/>
                </a:lnTo>
                <a:lnTo>
                  <a:pt x="81368" y="151866"/>
                </a:lnTo>
                <a:lnTo>
                  <a:pt x="53314" y="193395"/>
                </a:lnTo>
                <a:lnTo>
                  <a:pt x="30683" y="238493"/>
                </a:lnTo>
                <a:lnTo>
                  <a:pt x="13944" y="286702"/>
                </a:lnTo>
                <a:lnTo>
                  <a:pt x="3556" y="337515"/>
                </a:lnTo>
                <a:lnTo>
                  <a:pt x="0" y="390499"/>
                </a:lnTo>
                <a:lnTo>
                  <a:pt x="3556" y="443471"/>
                </a:lnTo>
                <a:lnTo>
                  <a:pt x="13944" y="494296"/>
                </a:lnTo>
                <a:lnTo>
                  <a:pt x="30683" y="542493"/>
                </a:lnTo>
                <a:lnTo>
                  <a:pt x="53314" y="587590"/>
                </a:lnTo>
                <a:lnTo>
                  <a:pt x="81368" y="629119"/>
                </a:lnTo>
                <a:lnTo>
                  <a:pt x="114363" y="666610"/>
                </a:lnTo>
                <a:lnTo>
                  <a:pt x="151853" y="699604"/>
                </a:lnTo>
                <a:lnTo>
                  <a:pt x="193382" y="727659"/>
                </a:lnTo>
                <a:lnTo>
                  <a:pt x="238480" y="750290"/>
                </a:lnTo>
                <a:lnTo>
                  <a:pt x="286677" y="767029"/>
                </a:lnTo>
                <a:lnTo>
                  <a:pt x="337489" y="777417"/>
                </a:lnTo>
                <a:lnTo>
                  <a:pt x="390461" y="780986"/>
                </a:lnTo>
                <a:lnTo>
                  <a:pt x="443458" y="777417"/>
                </a:lnTo>
                <a:lnTo>
                  <a:pt x="494284" y="767029"/>
                </a:lnTo>
                <a:lnTo>
                  <a:pt x="537616" y="751979"/>
                </a:lnTo>
                <a:lnTo>
                  <a:pt x="542480" y="750290"/>
                </a:lnTo>
                <a:lnTo>
                  <a:pt x="587578" y="727659"/>
                </a:lnTo>
                <a:lnTo>
                  <a:pt x="629119" y="699617"/>
                </a:lnTo>
                <a:lnTo>
                  <a:pt x="666597" y="666610"/>
                </a:lnTo>
                <a:lnTo>
                  <a:pt x="699604" y="629119"/>
                </a:lnTo>
                <a:lnTo>
                  <a:pt x="727646" y="587590"/>
                </a:lnTo>
                <a:lnTo>
                  <a:pt x="750277" y="542493"/>
                </a:lnTo>
                <a:lnTo>
                  <a:pt x="767016" y="494296"/>
                </a:lnTo>
                <a:lnTo>
                  <a:pt x="777405" y="443471"/>
                </a:lnTo>
                <a:lnTo>
                  <a:pt x="780973" y="390499"/>
                </a:lnTo>
                <a:close/>
              </a:path>
            </a:pathLst>
          </a:custGeom>
          <a:solidFill>
            <a:srgbClr val="98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384729" y="3902559"/>
            <a:ext cx="922655" cy="857250"/>
            <a:chOff x="1384729" y="3902559"/>
            <a:chExt cx="922655" cy="857250"/>
          </a:xfrm>
        </p:grpSpPr>
        <p:sp>
          <p:nvSpPr>
            <p:cNvPr id="6" name="object 6"/>
            <p:cNvSpPr/>
            <p:nvPr/>
          </p:nvSpPr>
          <p:spPr>
            <a:xfrm>
              <a:off x="1598739" y="3902569"/>
              <a:ext cx="483870" cy="857250"/>
            </a:xfrm>
            <a:custGeom>
              <a:avLst/>
              <a:gdLst/>
              <a:ahLst/>
              <a:cxnLst/>
              <a:rect l="l" t="t" r="r" b="b"/>
              <a:pathLst>
                <a:path w="483869" h="857250">
                  <a:moveTo>
                    <a:pt x="257429" y="7073"/>
                  </a:moveTo>
                  <a:lnTo>
                    <a:pt x="250355" y="0"/>
                  </a:lnTo>
                  <a:lnTo>
                    <a:pt x="241630" y="0"/>
                  </a:lnTo>
                  <a:lnTo>
                    <a:pt x="232905" y="0"/>
                  </a:lnTo>
                  <a:lnTo>
                    <a:pt x="225831" y="7073"/>
                  </a:lnTo>
                  <a:lnTo>
                    <a:pt x="225831" y="163436"/>
                  </a:lnTo>
                  <a:lnTo>
                    <a:pt x="232905" y="170522"/>
                  </a:lnTo>
                  <a:lnTo>
                    <a:pt x="250355" y="170522"/>
                  </a:lnTo>
                  <a:lnTo>
                    <a:pt x="257429" y="163436"/>
                  </a:lnTo>
                  <a:lnTo>
                    <a:pt x="257429" y="7073"/>
                  </a:lnTo>
                  <a:close/>
                </a:path>
                <a:path w="483869" h="857250">
                  <a:moveTo>
                    <a:pt x="483247" y="453440"/>
                  </a:moveTo>
                  <a:lnTo>
                    <a:pt x="478332" y="404774"/>
                  </a:lnTo>
                  <a:lnTo>
                    <a:pt x="464235" y="359422"/>
                  </a:lnTo>
                  <a:lnTo>
                    <a:pt x="451650" y="336245"/>
                  </a:lnTo>
                  <a:lnTo>
                    <a:pt x="451650" y="453440"/>
                  </a:lnTo>
                  <a:lnTo>
                    <a:pt x="446544" y="499364"/>
                  </a:lnTo>
                  <a:lnTo>
                    <a:pt x="431914" y="542163"/>
                  </a:lnTo>
                  <a:lnTo>
                    <a:pt x="408749" y="580542"/>
                  </a:lnTo>
                  <a:lnTo>
                    <a:pt x="378028" y="613181"/>
                  </a:lnTo>
                  <a:lnTo>
                    <a:pt x="340779" y="638759"/>
                  </a:lnTo>
                  <a:lnTo>
                    <a:pt x="311327" y="650595"/>
                  </a:lnTo>
                  <a:lnTo>
                    <a:pt x="311327" y="756373"/>
                  </a:lnTo>
                  <a:lnTo>
                    <a:pt x="310946" y="756754"/>
                  </a:lnTo>
                  <a:lnTo>
                    <a:pt x="286410" y="756754"/>
                  </a:lnTo>
                  <a:lnTo>
                    <a:pt x="286410" y="777976"/>
                  </a:lnTo>
                  <a:lnTo>
                    <a:pt x="286410" y="809675"/>
                  </a:lnTo>
                  <a:lnTo>
                    <a:pt x="286410" y="825550"/>
                  </a:lnTo>
                  <a:lnTo>
                    <a:pt x="196837" y="825550"/>
                  </a:lnTo>
                  <a:lnTo>
                    <a:pt x="196837" y="809739"/>
                  </a:lnTo>
                  <a:lnTo>
                    <a:pt x="286410" y="809675"/>
                  </a:lnTo>
                  <a:lnTo>
                    <a:pt x="286410" y="778052"/>
                  </a:lnTo>
                  <a:lnTo>
                    <a:pt x="196837" y="778052"/>
                  </a:lnTo>
                  <a:lnTo>
                    <a:pt x="196837" y="756754"/>
                  </a:lnTo>
                  <a:lnTo>
                    <a:pt x="172313" y="756754"/>
                  </a:lnTo>
                  <a:lnTo>
                    <a:pt x="171932" y="756373"/>
                  </a:lnTo>
                  <a:lnTo>
                    <a:pt x="196837" y="756373"/>
                  </a:lnTo>
                  <a:lnTo>
                    <a:pt x="196837" y="756754"/>
                  </a:lnTo>
                  <a:lnTo>
                    <a:pt x="286410" y="756754"/>
                  </a:lnTo>
                  <a:lnTo>
                    <a:pt x="286410" y="756373"/>
                  </a:lnTo>
                  <a:lnTo>
                    <a:pt x="311327" y="756373"/>
                  </a:lnTo>
                  <a:lnTo>
                    <a:pt x="311327" y="650595"/>
                  </a:lnTo>
                  <a:lnTo>
                    <a:pt x="297980" y="655955"/>
                  </a:lnTo>
                  <a:lnTo>
                    <a:pt x="291147" y="657860"/>
                  </a:lnTo>
                  <a:lnTo>
                    <a:pt x="286410" y="664095"/>
                  </a:lnTo>
                  <a:lnTo>
                    <a:pt x="286410" y="724611"/>
                  </a:lnTo>
                  <a:lnTo>
                    <a:pt x="286410" y="725131"/>
                  </a:lnTo>
                  <a:lnTo>
                    <a:pt x="196837" y="725131"/>
                  </a:lnTo>
                  <a:lnTo>
                    <a:pt x="196837" y="724611"/>
                  </a:lnTo>
                  <a:lnTo>
                    <a:pt x="196837" y="664095"/>
                  </a:lnTo>
                  <a:lnTo>
                    <a:pt x="192112" y="657860"/>
                  </a:lnTo>
                  <a:lnTo>
                    <a:pt x="142468" y="638759"/>
                  </a:lnTo>
                  <a:lnTo>
                    <a:pt x="105219" y="613181"/>
                  </a:lnTo>
                  <a:lnTo>
                    <a:pt x="74510" y="580542"/>
                  </a:lnTo>
                  <a:lnTo>
                    <a:pt x="51333" y="542163"/>
                  </a:lnTo>
                  <a:lnTo>
                    <a:pt x="36703" y="499364"/>
                  </a:lnTo>
                  <a:lnTo>
                    <a:pt x="31597" y="453440"/>
                  </a:lnTo>
                  <a:lnTo>
                    <a:pt x="37160" y="405307"/>
                  </a:lnTo>
                  <a:lnTo>
                    <a:pt x="52984" y="361099"/>
                  </a:lnTo>
                  <a:lnTo>
                    <a:pt x="77800" y="322072"/>
                  </a:lnTo>
                  <a:lnTo>
                    <a:pt x="110350" y="289509"/>
                  </a:lnTo>
                  <a:lnTo>
                    <a:pt x="149339" y="264668"/>
                  </a:lnTo>
                  <a:lnTo>
                    <a:pt x="193535" y="248831"/>
                  </a:lnTo>
                  <a:lnTo>
                    <a:pt x="241630" y="243268"/>
                  </a:lnTo>
                  <a:lnTo>
                    <a:pt x="289725" y="248831"/>
                  </a:lnTo>
                  <a:lnTo>
                    <a:pt x="333908" y="264668"/>
                  </a:lnTo>
                  <a:lnTo>
                    <a:pt x="372910" y="289509"/>
                  </a:lnTo>
                  <a:lnTo>
                    <a:pt x="405447" y="322072"/>
                  </a:lnTo>
                  <a:lnTo>
                    <a:pt x="430276" y="361099"/>
                  </a:lnTo>
                  <a:lnTo>
                    <a:pt x="446087" y="405307"/>
                  </a:lnTo>
                  <a:lnTo>
                    <a:pt x="451650" y="453440"/>
                  </a:lnTo>
                  <a:lnTo>
                    <a:pt x="451650" y="336245"/>
                  </a:lnTo>
                  <a:lnTo>
                    <a:pt x="412407" y="282549"/>
                  </a:lnTo>
                  <a:lnTo>
                    <a:pt x="376631" y="253009"/>
                  </a:lnTo>
                  <a:lnTo>
                    <a:pt x="335584" y="230682"/>
                  </a:lnTo>
                  <a:lnTo>
                    <a:pt x="290258" y="216573"/>
                  </a:lnTo>
                  <a:lnTo>
                    <a:pt x="241630" y="211658"/>
                  </a:lnTo>
                  <a:lnTo>
                    <a:pt x="192989" y="216573"/>
                  </a:lnTo>
                  <a:lnTo>
                    <a:pt x="147662" y="230682"/>
                  </a:lnTo>
                  <a:lnTo>
                    <a:pt x="106629" y="253009"/>
                  </a:lnTo>
                  <a:lnTo>
                    <a:pt x="70853" y="282549"/>
                  </a:lnTo>
                  <a:lnTo>
                    <a:pt x="41325" y="318350"/>
                  </a:lnTo>
                  <a:lnTo>
                    <a:pt x="19024" y="359422"/>
                  </a:lnTo>
                  <a:lnTo>
                    <a:pt x="4914" y="404774"/>
                  </a:lnTo>
                  <a:lnTo>
                    <a:pt x="0" y="453440"/>
                  </a:lnTo>
                  <a:lnTo>
                    <a:pt x="5448" y="504342"/>
                  </a:lnTo>
                  <a:lnTo>
                    <a:pt x="21094" y="551980"/>
                  </a:lnTo>
                  <a:lnTo>
                    <a:pt x="45910" y="595007"/>
                  </a:lnTo>
                  <a:lnTo>
                    <a:pt x="78905" y="632066"/>
                  </a:lnTo>
                  <a:lnTo>
                    <a:pt x="119011" y="661809"/>
                  </a:lnTo>
                  <a:lnTo>
                    <a:pt x="165239" y="682891"/>
                  </a:lnTo>
                  <a:lnTo>
                    <a:pt x="165239" y="732205"/>
                  </a:lnTo>
                  <a:lnTo>
                    <a:pt x="169024" y="728421"/>
                  </a:lnTo>
                  <a:lnTo>
                    <a:pt x="169024" y="732243"/>
                  </a:lnTo>
                  <a:lnTo>
                    <a:pt x="168770" y="732243"/>
                  </a:lnTo>
                  <a:lnTo>
                    <a:pt x="168770" y="750023"/>
                  </a:lnTo>
                  <a:lnTo>
                    <a:pt x="168770" y="753211"/>
                  </a:lnTo>
                  <a:lnTo>
                    <a:pt x="165582" y="750023"/>
                  </a:lnTo>
                  <a:lnTo>
                    <a:pt x="168770" y="750023"/>
                  </a:lnTo>
                  <a:lnTo>
                    <a:pt x="168770" y="732243"/>
                  </a:lnTo>
                  <a:lnTo>
                    <a:pt x="165239" y="732243"/>
                  </a:lnTo>
                  <a:lnTo>
                    <a:pt x="165239" y="749668"/>
                  </a:lnTo>
                  <a:lnTo>
                    <a:pt x="165239" y="750023"/>
                  </a:lnTo>
                  <a:lnTo>
                    <a:pt x="165239" y="785126"/>
                  </a:lnTo>
                  <a:lnTo>
                    <a:pt x="168579" y="781786"/>
                  </a:lnTo>
                  <a:lnTo>
                    <a:pt x="168579" y="785596"/>
                  </a:lnTo>
                  <a:lnTo>
                    <a:pt x="165239" y="785596"/>
                  </a:lnTo>
                  <a:lnTo>
                    <a:pt x="165239" y="802119"/>
                  </a:lnTo>
                  <a:lnTo>
                    <a:pt x="168579" y="802119"/>
                  </a:lnTo>
                  <a:lnTo>
                    <a:pt x="168579" y="805929"/>
                  </a:lnTo>
                  <a:lnTo>
                    <a:pt x="165239" y="802589"/>
                  </a:lnTo>
                  <a:lnTo>
                    <a:pt x="165239" y="850087"/>
                  </a:lnTo>
                  <a:lnTo>
                    <a:pt x="172313" y="857173"/>
                  </a:lnTo>
                  <a:lnTo>
                    <a:pt x="310934" y="857173"/>
                  </a:lnTo>
                  <a:lnTo>
                    <a:pt x="318008" y="850087"/>
                  </a:lnTo>
                  <a:lnTo>
                    <a:pt x="318008" y="825550"/>
                  </a:lnTo>
                  <a:lnTo>
                    <a:pt x="318008" y="802589"/>
                  </a:lnTo>
                  <a:lnTo>
                    <a:pt x="314680" y="805916"/>
                  </a:lnTo>
                  <a:lnTo>
                    <a:pt x="314680" y="802119"/>
                  </a:lnTo>
                  <a:lnTo>
                    <a:pt x="318020" y="802119"/>
                  </a:lnTo>
                  <a:lnTo>
                    <a:pt x="318020" y="785596"/>
                  </a:lnTo>
                  <a:lnTo>
                    <a:pt x="314680" y="785596"/>
                  </a:lnTo>
                  <a:lnTo>
                    <a:pt x="314680" y="781799"/>
                  </a:lnTo>
                  <a:lnTo>
                    <a:pt x="318020" y="785126"/>
                  </a:lnTo>
                  <a:lnTo>
                    <a:pt x="318020" y="750023"/>
                  </a:lnTo>
                  <a:lnTo>
                    <a:pt x="318020" y="749681"/>
                  </a:lnTo>
                  <a:lnTo>
                    <a:pt x="318020" y="732243"/>
                  </a:lnTo>
                  <a:lnTo>
                    <a:pt x="317677" y="732243"/>
                  </a:lnTo>
                  <a:lnTo>
                    <a:pt x="317677" y="750023"/>
                  </a:lnTo>
                  <a:lnTo>
                    <a:pt x="314490" y="753211"/>
                  </a:lnTo>
                  <a:lnTo>
                    <a:pt x="314490" y="750023"/>
                  </a:lnTo>
                  <a:lnTo>
                    <a:pt x="317677" y="750023"/>
                  </a:lnTo>
                  <a:lnTo>
                    <a:pt x="317677" y="732243"/>
                  </a:lnTo>
                  <a:lnTo>
                    <a:pt x="314236" y="732243"/>
                  </a:lnTo>
                  <a:lnTo>
                    <a:pt x="314236" y="728433"/>
                  </a:lnTo>
                  <a:lnTo>
                    <a:pt x="318020" y="732205"/>
                  </a:lnTo>
                  <a:lnTo>
                    <a:pt x="318020" y="682891"/>
                  </a:lnTo>
                  <a:lnTo>
                    <a:pt x="364236" y="661809"/>
                  </a:lnTo>
                  <a:lnTo>
                    <a:pt x="404355" y="632066"/>
                  </a:lnTo>
                  <a:lnTo>
                    <a:pt x="437337" y="595007"/>
                  </a:lnTo>
                  <a:lnTo>
                    <a:pt x="462165" y="551980"/>
                  </a:lnTo>
                  <a:lnTo>
                    <a:pt x="477812" y="504342"/>
                  </a:lnTo>
                  <a:lnTo>
                    <a:pt x="483247" y="45344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7892" y="4038678"/>
              <a:ext cx="129753" cy="1298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491" y="4042602"/>
              <a:ext cx="129745" cy="1298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84719" y="4353699"/>
              <a:ext cx="922655" cy="42545"/>
            </a:xfrm>
            <a:custGeom>
              <a:avLst/>
              <a:gdLst/>
              <a:ahLst/>
              <a:cxnLst/>
              <a:rect l="l" t="t" r="r" b="b"/>
              <a:pathLst>
                <a:path w="922655" h="42545">
                  <a:moveTo>
                    <a:pt x="170408" y="17576"/>
                  </a:moveTo>
                  <a:lnTo>
                    <a:pt x="163334" y="10490"/>
                  </a:lnTo>
                  <a:lnTo>
                    <a:pt x="154609" y="10490"/>
                  </a:lnTo>
                  <a:lnTo>
                    <a:pt x="7073" y="10490"/>
                  </a:lnTo>
                  <a:lnTo>
                    <a:pt x="0" y="17576"/>
                  </a:lnTo>
                  <a:lnTo>
                    <a:pt x="0" y="35039"/>
                  </a:lnTo>
                  <a:lnTo>
                    <a:pt x="7073" y="42113"/>
                  </a:lnTo>
                  <a:lnTo>
                    <a:pt x="163334" y="42113"/>
                  </a:lnTo>
                  <a:lnTo>
                    <a:pt x="170408" y="35039"/>
                  </a:lnTo>
                  <a:lnTo>
                    <a:pt x="170408" y="17576"/>
                  </a:lnTo>
                  <a:close/>
                </a:path>
                <a:path w="922655" h="42545">
                  <a:moveTo>
                    <a:pt x="922578" y="7086"/>
                  </a:moveTo>
                  <a:lnTo>
                    <a:pt x="915492" y="0"/>
                  </a:lnTo>
                  <a:lnTo>
                    <a:pt x="906767" y="0"/>
                  </a:lnTo>
                  <a:lnTo>
                    <a:pt x="759244" y="0"/>
                  </a:lnTo>
                  <a:lnTo>
                    <a:pt x="752170" y="7086"/>
                  </a:lnTo>
                  <a:lnTo>
                    <a:pt x="752170" y="24549"/>
                  </a:lnTo>
                  <a:lnTo>
                    <a:pt x="759244" y="31623"/>
                  </a:lnTo>
                  <a:lnTo>
                    <a:pt x="915492" y="31623"/>
                  </a:lnTo>
                  <a:lnTo>
                    <a:pt x="922578" y="24549"/>
                  </a:lnTo>
                  <a:lnTo>
                    <a:pt x="922578" y="7086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3918" y="5148337"/>
            <a:ext cx="14620874" cy="22478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69751" y="1804026"/>
            <a:ext cx="4311650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280" dirty="0"/>
              <a:t>1.Các</a:t>
            </a:r>
            <a:r>
              <a:rPr u="none" spc="-5" dirty="0"/>
              <a:t> </a:t>
            </a:r>
            <a:r>
              <a:rPr u="none" spc="270" dirty="0"/>
              <a:t>thư</a:t>
            </a:r>
            <a:r>
              <a:rPr u="none" spc="-5" dirty="0"/>
              <a:t> </a:t>
            </a:r>
            <a:r>
              <a:rPr u="none" spc="225" dirty="0"/>
              <a:t>viện</a:t>
            </a:r>
            <a:r>
              <a:rPr u="none" dirty="0"/>
              <a:t> </a:t>
            </a:r>
            <a:r>
              <a:rPr u="none" spc="215" dirty="0"/>
              <a:t>sử</a:t>
            </a:r>
            <a:r>
              <a:rPr u="none" spc="-5" dirty="0"/>
              <a:t> </a:t>
            </a:r>
            <a:r>
              <a:rPr u="none" spc="229" dirty="0"/>
              <a:t>dụng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918" y="2664809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21940" y="3980624"/>
            <a:ext cx="781050" cy="781050"/>
          </a:xfrm>
          <a:custGeom>
            <a:avLst/>
            <a:gdLst/>
            <a:ahLst/>
            <a:cxnLst/>
            <a:rect l="l" t="t" r="r" b="b"/>
            <a:pathLst>
              <a:path w="781050" h="781050">
                <a:moveTo>
                  <a:pt x="136232" y="375983"/>
                </a:moveTo>
                <a:lnTo>
                  <a:pt x="58902" y="375983"/>
                </a:lnTo>
                <a:lnTo>
                  <a:pt x="58902" y="404990"/>
                </a:lnTo>
                <a:lnTo>
                  <a:pt x="136232" y="404990"/>
                </a:lnTo>
                <a:lnTo>
                  <a:pt x="136232" y="375983"/>
                </a:lnTo>
                <a:close/>
              </a:path>
              <a:path w="781050" h="781050">
                <a:moveTo>
                  <a:pt x="220967" y="580529"/>
                </a:moveTo>
                <a:lnTo>
                  <a:pt x="200456" y="560019"/>
                </a:lnTo>
                <a:lnTo>
                  <a:pt x="145770" y="614705"/>
                </a:lnTo>
                <a:lnTo>
                  <a:pt x="166268" y="635215"/>
                </a:lnTo>
                <a:lnTo>
                  <a:pt x="220967" y="580529"/>
                </a:lnTo>
                <a:close/>
              </a:path>
              <a:path w="781050" h="781050">
                <a:moveTo>
                  <a:pt x="220967" y="200444"/>
                </a:moveTo>
                <a:lnTo>
                  <a:pt x="166268" y="145757"/>
                </a:lnTo>
                <a:lnTo>
                  <a:pt x="145770" y="166268"/>
                </a:lnTo>
                <a:lnTo>
                  <a:pt x="200456" y="220954"/>
                </a:lnTo>
                <a:lnTo>
                  <a:pt x="220967" y="200444"/>
                </a:lnTo>
                <a:close/>
              </a:path>
              <a:path w="781050" h="781050">
                <a:moveTo>
                  <a:pt x="405003" y="644740"/>
                </a:moveTo>
                <a:lnTo>
                  <a:pt x="375996" y="644740"/>
                </a:lnTo>
                <a:lnTo>
                  <a:pt x="375996" y="722083"/>
                </a:lnTo>
                <a:lnTo>
                  <a:pt x="405003" y="722083"/>
                </a:lnTo>
                <a:lnTo>
                  <a:pt x="405003" y="644740"/>
                </a:lnTo>
                <a:close/>
              </a:path>
              <a:path w="781050" h="781050">
                <a:moveTo>
                  <a:pt x="609447" y="375856"/>
                </a:moveTo>
                <a:lnTo>
                  <a:pt x="455409" y="375856"/>
                </a:lnTo>
                <a:lnTo>
                  <a:pt x="455409" y="397459"/>
                </a:lnTo>
                <a:lnTo>
                  <a:pt x="455409" y="399986"/>
                </a:lnTo>
                <a:lnTo>
                  <a:pt x="455104" y="399986"/>
                </a:lnTo>
                <a:lnTo>
                  <a:pt x="455409" y="397459"/>
                </a:lnTo>
                <a:lnTo>
                  <a:pt x="455409" y="375856"/>
                </a:lnTo>
                <a:lnTo>
                  <a:pt x="455396" y="380936"/>
                </a:lnTo>
                <a:lnTo>
                  <a:pt x="455396" y="383425"/>
                </a:lnTo>
                <a:lnTo>
                  <a:pt x="455104" y="380936"/>
                </a:lnTo>
                <a:lnTo>
                  <a:pt x="455396" y="380936"/>
                </a:lnTo>
                <a:lnTo>
                  <a:pt x="455396" y="375856"/>
                </a:lnTo>
                <a:lnTo>
                  <a:pt x="454558" y="375856"/>
                </a:lnTo>
                <a:lnTo>
                  <a:pt x="454558" y="378383"/>
                </a:lnTo>
                <a:lnTo>
                  <a:pt x="454012" y="375983"/>
                </a:lnTo>
                <a:lnTo>
                  <a:pt x="429755" y="338505"/>
                </a:lnTo>
                <a:lnTo>
                  <a:pt x="426631" y="336473"/>
                </a:lnTo>
                <a:lnTo>
                  <a:pt x="426631" y="390486"/>
                </a:lnTo>
                <a:lnTo>
                  <a:pt x="425907" y="397789"/>
                </a:lnTo>
                <a:lnTo>
                  <a:pt x="397802" y="425894"/>
                </a:lnTo>
                <a:lnTo>
                  <a:pt x="390499" y="426631"/>
                </a:lnTo>
                <a:lnTo>
                  <a:pt x="383197" y="425894"/>
                </a:lnTo>
                <a:lnTo>
                  <a:pt x="355092" y="397789"/>
                </a:lnTo>
                <a:lnTo>
                  <a:pt x="354355" y="390486"/>
                </a:lnTo>
                <a:lnTo>
                  <a:pt x="355092" y="383197"/>
                </a:lnTo>
                <a:lnTo>
                  <a:pt x="383197" y="355079"/>
                </a:lnTo>
                <a:lnTo>
                  <a:pt x="390499" y="354355"/>
                </a:lnTo>
                <a:lnTo>
                  <a:pt x="375996" y="354355"/>
                </a:lnTo>
                <a:lnTo>
                  <a:pt x="405003" y="354342"/>
                </a:lnTo>
                <a:lnTo>
                  <a:pt x="390499" y="354355"/>
                </a:lnTo>
                <a:lnTo>
                  <a:pt x="397802" y="355079"/>
                </a:lnTo>
                <a:lnTo>
                  <a:pt x="425907" y="383197"/>
                </a:lnTo>
                <a:lnTo>
                  <a:pt x="426631" y="390486"/>
                </a:lnTo>
                <a:lnTo>
                  <a:pt x="426631" y="336473"/>
                </a:lnTo>
                <a:lnTo>
                  <a:pt x="422160" y="333552"/>
                </a:lnTo>
                <a:lnTo>
                  <a:pt x="413867" y="329666"/>
                </a:lnTo>
                <a:lnTo>
                  <a:pt x="405003" y="326974"/>
                </a:lnTo>
                <a:lnTo>
                  <a:pt x="405003" y="325348"/>
                </a:lnTo>
                <a:lnTo>
                  <a:pt x="395490" y="325348"/>
                </a:lnTo>
                <a:lnTo>
                  <a:pt x="390525" y="325348"/>
                </a:lnTo>
                <a:lnTo>
                  <a:pt x="385521" y="325348"/>
                </a:lnTo>
                <a:lnTo>
                  <a:pt x="382473" y="325704"/>
                </a:lnTo>
                <a:lnTo>
                  <a:pt x="382473" y="325056"/>
                </a:lnTo>
                <a:lnTo>
                  <a:pt x="405003" y="325056"/>
                </a:lnTo>
                <a:lnTo>
                  <a:pt x="405003" y="136220"/>
                </a:lnTo>
                <a:lnTo>
                  <a:pt x="405003" y="135826"/>
                </a:lnTo>
                <a:lnTo>
                  <a:pt x="405003" y="58889"/>
                </a:lnTo>
                <a:lnTo>
                  <a:pt x="375996" y="58889"/>
                </a:lnTo>
                <a:lnTo>
                  <a:pt x="375996" y="135826"/>
                </a:lnTo>
                <a:lnTo>
                  <a:pt x="375996" y="136220"/>
                </a:lnTo>
                <a:lnTo>
                  <a:pt x="375996" y="325056"/>
                </a:lnTo>
                <a:lnTo>
                  <a:pt x="375996" y="326326"/>
                </a:lnTo>
                <a:lnTo>
                  <a:pt x="378815" y="326326"/>
                </a:lnTo>
                <a:lnTo>
                  <a:pt x="375996" y="326974"/>
                </a:lnTo>
                <a:lnTo>
                  <a:pt x="367131" y="329666"/>
                </a:lnTo>
                <a:lnTo>
                  <a:pt x="336486" y="354050"/>
                </a:lnTo>
                <a:lnTo>
                  <a:pt x="325361" y="390486"/>
                </a:lnTo>
                <a:lnTo>
                  <a:pt x="326682" y="403606"/>
                </a:lnTo>
                <a:lnTo>
                  <a:pt x="354050" y="444487"/>
                </a:lnTo>
                <a:lnTo>
                  <a:pt x="390474" y="455625"/>
                </a:lnTo>
                <a:lnTo>
                  <a:pt x="403618" y="454304"/>
                </a:lnTo>
                <a:lnTo>
                  <a:pt x="442480" y="429742"/>
                </a:lnTo>
                <a:lnTo>
                  <a:pt x="454571" y="402551"/>
                </a:lnTo>
                <a:lnTo>
                  <a:pt x="454571" y="405066"/>
                </a:lnTo>
                <a:lnTo>
                  <a:pt x="609447" y="405066"/>
                </a:lnTo>
                <a:lnTo>
                  <a:pt x="609447" y="399986"/>
                </a:lnTo>
                <a:lnTo>
                  <a:pt x="609447" y="394906"/>
                </a:lnTo>
                <a:lnTo>
                  <a:pt x="609447" y="386016"/>
                </a:lnTo>
                <a:lnTo>
                  <a:pt x="609447" y="380936"/>
                </a:lnTo>
                <a:lnTo>
                  <a:pt x="609447" y="375856"/>
                </a:lnTo>
                <a:close/>
              </a:path>
              <a:path w="781050" h="781050">
                <a:moveTo>
                  <a:pt x="635228" y="614705"/>
                </a:moveTo>
                <a:lnTo>
                  <a:pt x="580542" y="560019"/>
                </a:lnTo>
                <a:lnTo>
                  <a:pt x="560031" y="580529"/>
                </a:lnTo>
                <a:lnTo>
                  <a:pt x="614718" y="635215"/>
                </a:lnTo>
                <a:lnTo>
                  <a:pt x="635228" y="614705"/>
                </a:lnTo>
                <a:close/>
              </a:path>
              <a:path w="781050" h="781050">
                <a:moveTo>
                  <a:pt x="635228" y="166255"/>
                </a:moveTo>
                <a:lnTo>
                  <a:pt x="614718" y="145757"/>
                </a:lnTo>
                <a:lnTo>
                  <a:pt x="560031" y="200444"/>
                </a:lnTo>
                <a:lnTo>
                  <a:pt x="580542" y="220954"/>
                </a:lnTo>
                <a:lnTo>
                  <a:pt x="635228" y="166255"/>
                </a:lnTo>
                <a:close/>
              </a:path>
              <a:path w="781050" h="781050">
                <a:moveTo>
                  <a:pt x="722096" y="375983"/>
                </a:moveTo>
                <a:lnTo>
                  <a:pt x="644753" y="375983"/>
                </a:lnTo>
                <a:lnTo>
                  <a:pt x="644753" y="404990"/>
                </a:lnTo>
                <a:lnTo>
                  <a:pt x="722096" y="404990"/>
                </a:lnTo>
                <a:lnTo>
                  <a:pt x="722096" y="375983"/>
                </a:lnTo>
                <a:close/>
              </a:path>
              <a:path w="781050" h="781050">
                <a:moveTo>
                  <a:pt x="780986" y="390486"/>
                </a:moveTo>
                <a:lnTo>
                  <a:pt x="777417" y="337515"/>
                </a:lnTo>
                <a:lnTo>
                  <a:pt x="767029" y="286689"/>
                </a:lnTo>
                <a:lnTo>
                  <a:pt x="751979" y="243357"/>
                </a:lnTo>
                <a:lnTo>
                  <a:pt x="751979" y="390486"/>
                </a:lnTo>
                <a:lnTo>
                  <a:pt x="748677" y="439547"/>
                </a:lnTo>
                <a:lnTo>
                  <a:pt x="739063" y="486587"/>
                </a:lnTo>
                <a:lnTo>
                  <a:pt x="723582" y="531190"/>
                </a:lnTo>
                <a:lnTo>
                  <a:pt x="702640" y="572922"/>
                </a:lnTo>
                <a:lnTo>
                  <a:pt x="676668" y="611365"/>
                </a:lnTo>
                <a:lnTo>
                  <a:pt x="646099" y="646099"/>
                </a:lnTo>
                <a:lnTo>
                  <a:pt x="611378" y="676656"/>
                </a:lnTo>
                <a:lnTo>
                  <a:pt x="572935" y="702627"/>
                </a:lnTo>
                <a:lnTo>
                  <a:pt x="531202" y="723569"/>
                </a:lnTo>
                <a:lnTo>
                  <a:pt x="486600" y="739063"/>
                </a:lnTo>
                <a:lnTo>
                  <a:pt x="439559" y="748665"/>
                </a:lnTo>
                <a:lnTo>
                  <a:pt x="390499" y="751967"/>
                </a:lnTo>
                <a:lnTo>
                  <a:pt x="341426" y="748677"/>
                </a:lnTo>
                <a:lnTo>
                  <a:pt x="294386" y="739063"/>
                </a:lnTo>
                <a:lnTo>
                  <a:pt x="249783" y="723569"/>
                </a:lnTo>
                <a:lnTo>
                  <a:pt x="208051" y="702627"/>
                </a:lnTo>
                <a:lnTo>
                  <a:pt x="169608" y="676656"/>
                </a:lnTo>
                <a:lnTo>
                  <a:pt x="134886" y="646099"/>
                </a:lnTo>
                <a:lnTo>
                  <a:pt x="104317" y="611365"/>
                </a:lnTo>
                <a:lnTo>
                  <a:pt x="78346" y="572922"/>
                </a:lnTo>
                <a:lnTo>
                  <a:pt x="57404" y="531190"/>
                </a:lnTo>
                <a:lnTo>
                  <a:pt x="41922" y="486587"/>
                </a:lnTo>
                <a:lnTo>
                  <a:pt x="32308" y="439547"/>
                </a:lnTo>
                <a:lnTo>
                  <a:pt x="29006" y="390486"/>
                </a:lnTo>
                <a:lnTo>
                  <a:pt x="32308" y="341414"/>
                </a:lnTo>
                <a:lnTo>
                  <a:pt x="41922" y="294373"/>
                </a:lnTo>
                <a:lnTo>
                  <a:pt x="57404" y="249783"/>
                </a:lnTo>
                <a:lnTo>
                  <a:pt x="78346" y="208051"/>
                </a:lnTo>
                <a:lnTo>
                  <a:pt x="104317" y="169608"/>
                </a:lnTo>
                <a:lnTo>
                  <a:pt x="134886" y="134874"/>
                </a:lnTo>
                <a:lnTo>
                  <a:pt x="169608" y="104305"/>
                </a:lnTo>
                <a:lnTo>
                  <a:pt x="208051" y="78346"/>
                </a:lnTo>
                <a:lnTo>
                  <a:pt x="249783" y="57404"/>
                </a:lnTo>
                <a:lnTo>
                  <a:pt x="294386" y="41910"/>
                </a:lnTo>
                <a:lnTo>
                  <a:pt x="341426" y="32296"/>
                </a:lnTo>
                <a:lnTo>
                  <a:pt x="390499" y="28994"/>
                </a:lnTo>
                <a:lnTo>
                  <a:pt x="439559" y="32296"/>
                </a:lnTo>
                <a:lnTo>
                  <a:pt x="486600" y="41910"/>
                </a:lnTo>
                <a:lnTo>
                  <a:pt x="531202" y="57404"/>
                </a:lnTo>
                <a:lnTo>
                  <a:pt x="572935" y="78346"/>
                </a:lnTo>
                <a:lnTo>
                  <a:pt x="611378" y="104305"/>
                </a:lnTo>
                <a:lnTo>
                  <a:pt x="646099" y="134874"/>
                </a:lnTo>
                <a:lnTo>
                  <a:pt x="676668" y="169608"/>
                </a:lnTo>
                <a:lnTo>
                  <a:pt x="702640" y="208051"/>
                </a:lnTo>
                <a:lnTo>
                  <a:pt x="723582" y="249783"/>
                </a:lnTo>
                <a:lnTo>
                  <a:pt x="739063" y="294373"/>
                </a:lnTo>
                <a:lnTo>
                  <a:pt x="748677" y="341414"/>
                </a:lnTo>
                <a:lnTo>
                  <a:pt x="751979" y="390486"/>
                </a:lnTo>
                <a:lnTo>
                  <a:pt x="751979" y="243357"/>
                </a:lnTo>
                <a:lnTo>
                  <a:pt x="727659" y="193382"/>
                </a:lnTo>
                <a:lnTo>
                  <a:pt x="699617" y="151853"/>
                </a:lnTo>
                <a:lnTo>
                  <a:pt x="666610" y="114363"/>
                </a:lnTo>
                <a:lnTo>
                  <a:pt x="629132" y="81368"/>
                </a:lnTo>
                <a:lnTo>
                  <a:pt x="587603" y="53314"/>
                </a:lnTo>
                <a:lnTo>
                  <a:pt x="542505" y="30695"/>
                </a:lnTo>
                <a:lnTo>
                  <a:pt x="494309" y="13944"/>
                </a:lnTo>
                <a:lnTo>
                  <a:pt x="443496" y="3556"/>
                </a:lnTo>
                <a:lnTo>
                  <a:pt x="390525" y="0"/>
                </a:lnTo>
                <a:lnTo>
                  <a:pt x="337515" y="3556"/>
                </a:lnTo>
                <a:lnTo>
                  <a:pt x="286702" y="13944"/>
                </a:lnTo>
                <a:lnTo>
                  <a:pt x="238493" y="30683"/>
                </a:lnTo>
                <a:lnTo>
                  <a:pt x="193395" y="53314"/>
                </a:lnTo>
                <a:lnTo>
                  <a:pt x="151866" y="81368"/>
                </a:lnTo>
                <a:lnTo>
                  <a:pt x="114376" y="114363"/>
                </a:lnTo>
                <a:lnTo>
                  <a:pt x="81368" y="151853"/>
                </a:lnTo>
                <a:lnTo>
                  <a:pt x="53327" y="193382"/>
                </a:lnTo>
                <a:lnTo>
                  <a:pt x="30695" y="238493"/>
                </a:lnTo>
                <a:lnTo>
                  <a:pt x="13957" y="286689"/>
                </a:lnTo>
                <a:lnTo>
                  <a:pt x="3568" y="337515"/>
                </a:lnTo>
                <a:lnTo>
                  <a:pt x="0" y="390486"/>
                </a:lnTo>
                <a:lnTo>
                  <a:pt x="3568" y="443458"/>
                </a:lnTo>
                <a:lnTo>
                  <a:pt x="13957" y="494284"/>
                </a:lnTo>
                <a:lnTo>
                  <a:pt x="30695" y="542480"/>
                </a:lnTo>
                <a:lnTo>
                  <a:pt x="53327" y="587578"/>
                </a:lnTo>
                <a:lnTo>
                  <a:pt x="81368" y="629119"/>
                </a:lnTo>
                <a:lnTo>
                  <a:pt x="114376" y="666597"/>
                </a:lnTo>
                <a:lnTo>
                  <a:pt x="151853" y="699604"/>
                </a:lnTo>
                <a:lnTo>
                  <a:pt x="193382" y="727646"/>
                </a:lnTo>
                <a:lnTo>
                  <a:pt x="238493" y="750277"/>
                </a:lnTo>
                <a:lnTo>
                  <a:pt x="286677" y="767016"/>
                </a:lnTo>
                <a:lnTo>
                  <a:pt x="337502" y="777405"/>
                </a:lnTo>
                <a:lnTo>
                  <a:pt x="390461" y="780973"/>
                </a:lnTo>
                <a:lnTo>
                  <a:pt x="443471" y="777405"/>
                </a:lnTo>
                <a:lnTo>
                  <a:pt x="494296" y="767016"/>
                </a:lnTo>
                <a:lnTo>
                  <a:pt x="537616" y="751967"/>
                </a:lnTo>
                <a:lnTo>
                  <a:pt x="542493" y="750277"/>
                </a:lnTo>
                <a:lnTo>
                  <a:pt x="587590" y="727646"/>
                </a:lnTo>
                <a:lnTo>
                  <a:pt x="629119" y="699604"/>
                </a:lnTo>
                <a:lnTo>
                  <a:pt x="666610" y="666597"/>
                </a:lnTo>
                <a:lnTo>
                  <a:pt x="699604" y="629119"/>
                </a:lnTo>
                <a:lnTo>
                  <a:pt x="727659" y="587578"/>
                </a:lnTo>
                <a:lnTo>
                  <a:pt x="750290" y="542480"/>
                </a:lnTo>
                <a:lnTo>
                  <a:pt x="767029" y="494284"/>
                </a:lnTo>
                <a:lnTo>
                  <a:pt x="777417" y="443458"/>
                </a:lnTo>
                <a:lnTo>
                  <a:pt x="780986" y="390486"/>
                </a:lnTo>
                <a:close/>
              </a:path>
            </a:pathLst>
          </a:custGeom>
          <a:solidFill>
            <a:srgbClr val="988A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384729" y="3902558"/>
            <a:ext cx="922655" cy="857250"/>
            <a:chOff x="1384729" y="3902558"/>
            <a:chExt cx="922655" cy="857250"/>
          </a:xfrm>
        </p:grpSpPr>
        <p:sp>
          <p:nvSpPr>
            <p:cNvPr id="5" name="object 5"/>
            <p:cNvSpPr/>
            <p:nvPr/>
          </p:nvSpPr>
          <p:spPr>
            <a:xfrm>
              <a:off x="1598739" y="3902569"/>
              <a:ext cx="483870" cy="857250"/>
            </a:xfrm>
            <a:custGeom>
              <a:avLst/>
              <a:gdLst/>
              <a:ahLst/>
              <a:cxnLst/>
              <a:rect l="l" t="t" r="r" b="b"/>
              <a:pathLst>
                <a:path w="483869" h="857250">
                  <a:moveTo>
                    <a:pt x="257429" y="7073"/>
                  </a:moveTo>
                  <a:lnTo>
                    <a:pt x="250355" y="0"/>
                  </a:lnTo>
                  <a:lnTo>
                    <a:pt x="241630" y="0"/>
                  </a:lnTo>
                  <a:lnTo>
                    <a:pt x="232905" y="0"/>
                  </a:lnTo>
                  <a:lnTo>
                    <a:pt x="225831" y="7073"/>
                  </a:lnTo>
                  <a:lnTo>
                    <a:pt x="225831" y="163436"/>
                  </a:lnTo>
                  <a:lnTo>
                    <a:pt x="232905" y="170522"/>
                  </a:lnTo>
                  <a:lnTo>
                    <a:pt x="250355" y="170522"/>
                  </a:lnTo>
                  <a:lnTo>
                    <a:pt x="257429" y="163436"/>
                  </a:lnTo>
                  <a:lnTo>
                    <a:pt x="257429" y="7073"/>
                  </a:lnTo>
                  <a:close/>
                </a:path>
                <a:path w="483869" h="857250">
                  <a:moveTo>
                    <a:pt x="483247" y="453440"/>
                  </a:moveTo>
                  <a:lnTo>
                    <a:pt x="478332" y="404774"/>
                  </a:lnTo>
                  <a:lnTo>
                    <a:pt x="464235" y="359422"/>
                  </a:lnTo>
                  <a:lnTo>
                    <a:pt x="451650" y="336245"/>
                  </a:lnTo>
                  <a:lnTo>
                    <a:pt x="451650" y="453440"/>
                  </a:lnTo>
                  <a:lnTo>
                    <a:pt x="446544" y="499364"/>
                  </a:lnTo>
                  <a:lnTo>
                    <a:pt x="431914" y="542163"/>
                  </a:lnTo>
                  <a:lnTo>
                    <a:pt x="408749" y="580542"/>
                  </a:lnTo>
                  <a:lnTo>
                    <a:pt x="378028" y="613181"/>
                  </a:lnTo>
                  <a:lnTo>
                    <a:pt x="340779" y="638759"/>
                  </a:lnTo>
                  <a:lnTo>
                    <a:pt x="311327" y="650595"/>
                  </a:lnTo>
                  <a:lnTo>
                    <a:pt x="311327" y="756373"/>
                  </a:lnTo>
                  <a:lnTo>
                    <a:pt x="310946" y="756754"/>
                  </a:lnTo>
                  <a:lnTo>
                    <a:pt x="286410" y="756754"/>
                  </a:lnTo>
                  <a:lnTo>
                    <a:pt x="286410" y="777976"/>
                  </a:lnTo>
                  <a:lnTo>
                    <a:pt x="286410" y="809675"/>
                  </a:lnTo>
                  <a:lnTo>
                    <a:pt x="286410" y="825550"/>
                  </a:lnTo>
                  <a:lnTo>
                    <a:pt x="196837" y="825550"/>
                  </a:lnTo>
                  <a:lnTo>
                    <a:pt x="196837" y="809739"/>
                  </a:lnTo>
                  <a:lnTo>
                    <a:pt x="286410" y="809675"/>
                  </a:lnTo>
                  <a:lnTo>
                    <a:pt x="286410" y="778052"/>
                  </a:lnTo>
                  <a:lnTo>
                    <a:pt x="196837" y="778052"/>
                  </a:lnTo>
                  <a:lnTo>
                    <a:pt x="196837" y="756754"/>
                  </a:lnTo>
                  <a:lnTo>
                    <a:pt x="172313" y="756754"/>
                  </a:lnTo>
                  <a:lnTo>
                    <a:pt x="171932" y="756373"/>
                  </a:lnTo>
                  <a:lnTo>
                    <a:pt x="196837" y="756373"/>
                  </a:lnTo>
                  <a:lnTo>
                    <a:pt x="196837" y="756754"/>
                  </a:lnTo>
                  <a:lnTo>
                    <a:pt x="286410" y="756754"/>
                  </a:lnTo>
                  <a:lnTo>
                    <a:pt x="286410" y="756373"/>
                  </a:lnTo>
                  <a:lnTo>
                    <a:pt x="311327" y="756373"/>
                  </a:lnTo>
                  <a:lnTo>
                    <a:pt x="311327" y="650595"/>
                  </a:lnTo>
                  <a:lnTo>
                    <a:pt x="297980" y="655955"/>
                  </a:lnTo>
                  <a:lnTo>
                    <a:pt x="291147" y="657860"/>
                  </a:lnTo>
                  <a:lnTo>
                    <a:pt x="286410" y="664095"/>
                  </a:lnTo>
                  <a:lnTo>
                    <a:pt x="286410" y="724611"/>
                  </a:lnTo>
                  <a:lnTo>
                    <a:pt x="286410" y="725131"/>
                  </a:lnTo>
                  <a:lnTo>
                    <a:pt x="196837" y="725131"/>
                  </a:lnTo>
                  <a:lnTo>
                    <a:pt x="196837" y="724611"/>
                  </a:lnTo>
                  <a:lnTo>
                    <a:pt x="196837" y="664095"/>
                  </a:lnTo>
                  <a:lnTo>
                    <a:pt x="192112" y="657860"/>
                  </a:lnTo>
                  <a:lnTo>
                    <a:pt x="142468" y="638759"/>
                  </a:lnTo>
                  <a:lnTo>
                    <a:pt x="105219" y="613181"/>
                  </a:lnTo>
                  <a:lnTo>
                    <a:pt x="74510" y="580542"/>
                  </a:lnTo>
                  <a:lnTo>
                    <a:pt x="51333" y="542163"/>
                  </a:lnTo>
                  <a:lnTo>
                    <a:pt x="36703" y="499364"/>
                  </a:lnTo>
                  <a:lnTo>
                    <a:pt x="31597" y="453440"/>
                  </a:lnTo>
                  <a:lnTo>
                    <a:pt x="37160" y="405307"/>
                  </a:lnTo>
                  <a:lnTo>
                    <a:pt x="52984" y="361099"/>
                  </a:lnTo>
                  <a:lnTo>
                    <a:pt x="77800" y="322072"/>
                  </a:lnTo>
                  <a:lnTo>
                    <a:pt x="110350" y="289509"/>
                  </a:lnTo>
                  <a:lnTo>
                    <a:pt x="149339" y="264668"/>
                  </a:lnTo>
                  <a:lnTo>
                    <a:pt x="193535" y="248831"/>
                  </a:lnTo>
                  <a:lnTo>
                    <a:pt x="241630" y="243268"/>
                  </a:lnTo>
                  <a:lnTo>
                    <a:pt x="289725" y="248831"/>
                  </a:lnTo>
                  <a:lnTo>
                    <a:pt x="333908" y="264668"/>
                  </a:lnTo>
                  <a:lnTo>
                    <a:pt x="372910" y="289509"/>
                  </a:lnTo>
                  <a:lnTo>
                    <a:pt x="405447" y="322072"/>
                  </a:lnTo>
                  <a:lnTo>
                    <a:pt x="430276" y="361099"/>
                  </a:lnTo>
                  <a:lnTo>
                    <a:pt x="446087" y="405307"/>
                  </a:lnTo>
                  <a:lnTo>
                    <a:pt x="451650" y="453440"/>
                  </a:lnTo>
                  <a:lnTo>
                    <a:pt x="451650" y="336245"/>
                  </a:lnTo>
                  <a:lnTo>
                    <a:pt x="412407" y="282549"/>
                  </a:lnTo>
                  <a:lnTo>
                    <a:pt x="376631" y="253009"/>
                  </a:lnTo>
                  <a:lnTo>
                    <a:pt x="335584" y="230682"/>
                  </a:lnTo>
                  <a:lnTo>
                    <a:pt x="290258" y="216573"/>
                  </a:lnTo>
                  <a:lnTo>
                    <a:pt x="241630" y="211658"/>
                  </a:lnTo>
                  <a:lnTo>
                    <a:pt x="192989" y="216573"/>
                  </a:lnTo>
                  <a:lnTo>
                    <a:pt x="147662" y="230682"/>
                  </a:lnTo>
                  <a:lnTo>
                    <a:pt x="106629" y="253009"/>
                  </a:lnTo>
                  <a:lnTo>
                    <a:pt x="70853" y="282549"/>
                  </a:lnTo>
                  <a:lnTo>
                    <a:pt x="41325" y="318350"/>
                  </a:lnTo>
                  <a:lnTo>
                    <a:pt x="19024" y="359422"/>
                  </a:lnTo>
                  <a:lnTo>
                    <a:pt x="4914" y="404774"/>
                  </a:lnTo>
                  <a:lnTo>
                    <a:pt x="0" y="453440"/>
                  </a:lnTo>
                  <a:lnTo>
                    <a:pt x="5448" y="504342"/>
                  </a:lnTo>
                  <a:lnTo>
                    <a:pt x="21094" y="551980"/>
                  </a:lnTo>
                  <a:lnTo>
                    <a:pt x="45910" y="595007"/>
                  </a:lnTo>
                  <a:lnTo>
                    <a:pt x="78905" y="632066"/>
                  </a:lnTo>
                  <a:lnTo>
                    <a:pt x="119011" y="661809"/>
                  </a:lnTo>
                  <a:lnTo>
                    <a:pt x="165239" y="682891"/>
                  </a:lnTo>
                  <a:lnTo>
                    <a:pt x="165239" y="732205"/>
                  </a:lnTo>
                  <a:lnTo>
                    <a:pt x="169024" y="728421"/>
                  </a:lnTo>
                  <a:lnTo>
                    <a:pt x="169024" y="732243"/>
                  </a:lnTo>
                  <a:lnTo>
                    <a:pt x="168770" y="732243"/>
                  </a:lnTo>
                  <a:lnTo>
                    <a:pt x="168770" y="750023"/>
                  </a:lnTo>
                  <a:lnTo>
                    <a:pt x="168770" y="753211"/>
                  </a:lnTo>
                  <a:lnTo>
                    <a:pt x="165582" y="750023"/>
                  </a:lnTo>
                  <a:lnTo>
                    <a:pt x="168770" y="750023"/>
                  </a:lnTo>
                  <a:lnTo>
                    <a:pt x="168770" y="732243"/>
                  </a:lnTo>
                  <a:lnTo>
                    <a:pt x="165239" y="732243"/>
                  </a:lnTo>
                  <a:lnTo>
                    <a:pt x="165239" y="749668"/>
                  </a:lnTo>
                  <a:lnTo>
                    <a:pt x="165239" y="750023"/>
                  </a:lnTo>
                  <a:lnTo>
                    <a:pt x="165239" y="785126"/>
                  </a:lnTo>
                  <a:lnTo>
                    <a:pt x="168579" y="781786"/>
                  </a:lnTo>
                  <a:lnTo>
                    <a:pt x="168579" y="785596"/>
                  </a:lnTo>
                  <a:lnTo>
                    <a:pt x="165239" y="785596"/>
                  </a:lnTo>
                  <a:lnTo>
                    <a:pt x="165239" y="802106"/>
                  </a:lnTo>
                  <a:lnTo>
                    <a:pt x="168579" y="802106"/>
                  </a:lnTo>
                  <a:lnTo>
                    <a:pt x="168579" y="805929"/>
                  </a:lnTo>
                  <a:lnTo>
                    <a:pt x="165239" y="802589"/>
                  </a:lnTo>
                  <a:lnTo>
                    <a:pt x="165239" y="850087"/>
                  </a:lnTo>
                  <a:lnTo>
                    <a:pt x="172313" y="857173"/>
                  </a:lnTo>
                  <a:lnTo>
                    <a:pt x="310934" y="857173"/>
                  </a:lnTo>
                  <a:lnTo>
                    <a:pt x="318008" y="850087"/>
                  </a:lnTo>
                  <a:lnTo>
                    <a:pt x="318008" y="825550"/>
                  </a:lnTo>
                  <a:lnTo>
                    <a:pt x="318008" y="802589"/>
                  </a:lnTo>
                  <a:lnTo>
                    <a:pt x="314680" y="805916"/>
                  </a:lnTo>
                  <a:lnTo>
                    <a:pt x="314680" y="802106"/>
                  </a:lnTo>
                  <a:lnTo>
                    <a:pt x="318020" y="802106"/>
                  </a:lnTo>
                  <a:lnTo>
                    <a:pt x="318020" y="785596"/>
                  </a:lnTo>
                  <a:lnTo>
                    <a:pt x="314680" y="785596"/>
                  </a:lnTo>
                  <a:lnTo>
                    <a:pt x="314680" y="781799"/>
                  </a:lnTo>
                  <a:lnTo>
                    <a:pt x="318020" y="785126"/>
                  </a:lnTo>
                  <a:lnTo>
                    <a:pt x="318020" y="750023"/>
                  </a:lnTo>
                  <a:lnTo>
                    <a:pt x="318020" y="749681"/>
                  </a:lnTo>
                  <a:lnTo>
                    <a:pt x="318020" y="732243"/>
                  </a:lnTo>
                  <a:lnTo>
                    <a:pt x="317677" y="732243"/>
                  </a:lnTo>
                  <a:lnTo>
                    <a:pt x="317677" y="750023"/>
                  </a:lnTo>
                  <a:lnTo>
                    <a:pt x="314490" y="753211"/>
                  </a:lnTo>
                  <a:lnTo>
                    <a:pt x="314490" y="750023"/>
                  </a:lnTo>
                  <a:lnTo>
                    <a:pt x="317677" y="750023"/>
                  </a:lnTo>
                  <a:lnTo>
                    <a:pt x="317677" y="732243"/>
                  </a:lnTo>
                  <a:lnTo>
                    <a:pt x="314236" y="732243"/>
                  </a:lnTo>
                  <a:lnTo>
                    <a:pt x="314236" y="728433"/>
                  </a:lnTo>
                  <a:lnTo>
                    <a:pt x="318020" y="732205"/>
                  </a:lnTo>
                  <a:lnTo>
                    <a:pt x="318020" y="682891"/>
                  </a:lnTo>
                  <a:lnTo>
                    <a:pt x="364236" y="661809"/>
                  </a:lnTo>
                  <a:lnTo>
                    <a:pt x="404355" y="632066"/>
                  </a:lnTo>
                  <a:lnTo>
                    <a:pt x="437337" y="595007"/>
                  </a:lnTo>
                  <a:lnTo>
                    <a:pt x="462165" y="551980"/>
                  </a:lnTo>
                  <a:lnTo>
                    <a:pt x="477812" y="504342"/>
                  </a:lnTo>
                  <a:lnTo>
                    <a:pt x="483247" y="45344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7892" y="4038677"/>
              <a:ext cx="129753" cy="1298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491" y="4042601"/>
              <a:ext cx="129745" cy="1298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84719" y="4353699"/>
              <a:ext cx="922655" cy="42545"/>
            </a:xfrm>
            <a:custGeom>
              <a:avLst/>
              <a:gdLst/>
              <a:ahLst/>
              <a:cxnLst/>
              <a:rect l="l" t="t" r="r" b="b"/>
              <a:pathLst>
                <a:path w="922655" h="42545">
                  <a:moveTo>
                    <a:pt x="170408" y="17576"/>
                  </a:moveTo>
                  <a:lnTo>
                    <a:pt x="163334" y="10490"/>
                  </a:lnTo>
                  <a:lnTo>
                    <a:pt x="154609" y="10490"/>
                  </a:lnTo>
                  <a:lnTo>
                    <a:pt x="7073" y="10490"/>
                  </a:lnTo>
                  <a:lnTo>
                    <a:pt x="0" y="17576"/>
                  </a:lnTo>
                  <a:lnTo>
                    <a:pt x="0" y="35039"/>
                  </a:lnTo>
                  <a:lnTo>
                    <a:pt x="7073" y="42113"/>
                  </a:lnTo>
                  <a:lnTo>
                    <a:pt x="163334" y="42113"/>
                  </a:lnTo>
                  <a:lnTo>
                    <a:pt x="170408" y="35039"/>
                  </a:lnTo>
                  <a:lnTo>
                    <a:pt x="170408" y="17576"/>
                  </a:lnTo>
                  <a:close/>
                </a:path>
                <a:path w="922655" h="42545">
                  <a:moveTo>
                    <a:pt x="922578" y="7086"/>
                  </a:moveTo>
                  <a:lnTo>
                    <a:pt x="915492" y="0"/>
                  </a:lnTo>
                  <a:lnTo>
                    <a:pt x="906767" y="0"/>
                  </a:lnTo>
                  <a:lnTo>
                    <a:pt x="759244" y="0"/>
                  </a:lnTo>
                  <a:lnTo>
                    <a:pt x="752170" y="7086"/>
                  </a:lnTo>
                  <a:lnTo>
                    <a:pt x="752170" y="24549"/>
                  </a:lnTo>
                  <a:lnTo>
                    <a:pt x="759244" y="31623"/>
                  </a:lnTo>
                  <a:lnTo>
                    <a:pt x="915492" y="31623"/>
                  </a:lnTo>
                  <a:lnTo>
                    <a:pt x="922578" y="24549"/>
                  </a:lnTo>
                  <a:lnTo>
                    <a:pt x="922578" y="7086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1804026"/>
            <a:ext cx="697674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229" dirty="0"/>
              <a:t>2.Lựa</a:t>
            </a:r>
            <a:r>
              <a:rPr u="none" spc="10" dirty="0"/>
              <a:t> </a:t>
            </a:r>
            <a:r>
              <a:rPr u="none" spc="245" dirty="0"/>
              <a:t>chọn</a:t>
            </a:r>
            <a:r>
              <a:rPr u="none" spc="10" dirty="0"/>
              <a:t> </a:t>
            </a:r>
            <a:r>
              <a:rPr u="none" spc="229" dirty="0"/>
              <a:t>phương</a:t>
            </a:r>
            <a:r>
              <a:rPr u="none" spc="10" dirty="0"/>
              <a:t> </a:t>
            </a:r>
            <a:r>
              <a:rPr u="none" spc="260" dirty="0"/>
              <a:t>thức</a:t>
            </a:r>
            <a:r>
              <a:rPr u="none" spc="15" dirty="0"/>
              <a:t> </a:t>
            </a:r>
            <a:r>
              <a:rPr u="none" spc="245" dirty="0"/>
              <a:t>model</a:t>
            </a:r>
            <a:r>
              <a:rPr u="none" spc="10" dirty="0"/>
              <a:t> </a:t>
            </a:r>
            <a:r>
              <a:rPr u="none" spc="220" dirty="0"/>
              <a:t>data: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71218" y="5351799"/>
            <a:ext cx="10570210" cy="150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100"/>
              </a:spcBef>
            </a:pP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Đối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55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dataset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thì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4" dirty="0">
                <a:solidFill>
                  <a:srgbClr val="3C2E12"/>
                </a:solidFill>
                <a:latin typeface="Tahoma"/>
                <a:cs typeface="Tahoma"/>
              </a:rPr>
              <a:t>mục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đích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dễ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65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6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6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30" dirty="0">
                <a:solidFill>
                  <a:srgbClr val="3C2E12"/>
                </a:solidFill>
                <a:latin typeface="Tahoma"/>
                <a:cs typeface="Tahoma"/>
              </a:rPr>
              <a:t>dự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đoán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5" dirty="0">
                <a:solidFill>
                  <a:srgbClr val="3C2E12"/>
                </a:solidFill>
                <a:latin typeface="Tahoma"/>
                <a:cs typeface="Tahoma"/>
              </a:rPr>
              <a:t>tương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25" dirty="0">
                <a:solidFill>
                  <a:srgbClr val="3C2E12"/>
                </a:solidFill>
                <a:latin typeface="Tahoma"/>
                <a:cs typeface="Tahoma"/>
              </a:rPr>
              <a:t>lai,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5" dirty="0">
                <a:solidFill>
                  <a:srgbClr val="3C2E12"/>
                </a:solidFill>
                <a:latin typeface="Tahoma"/>
                <a:cs typeface="Tahoma"/>
              </a:rPr>
              <a:t>nên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35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quyết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C2E12"/>
                </a:solidFill>
                <a:latin typeface="Tahoma"/>
                <a:cs typeface="Tahoma"/>
              </a:rPr>
              <a:t>định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phương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thức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linear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regression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45" dirty="0">
                <a:solidFill>
                  <a:srgbClr val="3C2E12"/>
                </a:solidFill>
                <a:latin typeface="Tahoma"/>
                <a:cs typeface="Tahoma"/>
              </a:rPr>
              <a:t>data,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5" dirty="0">
                <a:solidFill>
                  <a:srgbClr val="3C2E12"/>
                </a:solidFill>
                <a:latin typeface="Tahoma"/>
                <a:cs typeface="Tahoma"/>
              </a:rPr>
              <a:t>do</a:t>
            </a:r>
            <a:r>
              <a:rPr sz="2100" spc="-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phương </a:t>
            </a:r>
            <a:r>
              <a:rPr sz="2100" spc="-6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thức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này </a:t>
            </a:r>
            <a:r>
              <a:rPr sz="2100" spc="105" dirty="0">
                <a:solidFill>
                  <a:srgbClr val="3C2E12"/>
                </a:solidFill>
                <a:latin typeface="Tahoma"/>
                <a:cs typeface="Tahoma"/>
              </a:rPr>
              <a:t>thường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được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sử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dụng </a:t>
            </a:r>
            <a:r>
              <a:rPr sz="2100" spc="80" dirty="0">
                <a:solidFill>
                  <a:srgbClr val="3C2E12"/>
                </a:solidFill>
                <a:latin typeface="Tahoma"/>
                <a:cs typeface="Tahoma"/>
              </a:rPr>
              <a:t>để </a:t>
            </a:r>
            <a:r>
              <a:rPr sz="2100" spc="130" dirty="0">
                <a:solidFill>
                  <a:srgbClr val="3C2E12"/>
                </a:solidFill>
                <a:latin typeface="Tahoma"/>
                <a:cs typeface="Tahoma"/>
              </a:rPr>
              <a:t>dự </a:t>
            </a:r>
            <a:r>
              <a:rPr sz="2100" spc="100" dirty="0">
                <a:solidFill>
                  <a:srgbClr val="3C2E12"/>
                </a:solidFill>
                <a:latin typeface="Tahoma"/>
                <a:cs typeface="Tahoma"/>
              </a:rPr>
              <a:t>đoán </a:t>
            </a:r>
            <a:r>
              <a:rPr sz="2100" spc="50" dirty="0">
                <a:solidFill>
                  <a:srgbClr val="3C2E12"/>
                </a:solidFill>
                <a:latin typeface="Tahoma"/>
                <a:cs typeface="Tahoma"/>
              </a:rPr>
              <a:t>1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biến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phụ </a:t>
            </a:r>
            <a:r>
              <a:rPr sz="2100" spc="85" dirty="0">
                <a:solidFill>
                  <a:srgbClr val="3C2E12"/>
                </a:solidFill>
                <a:latin typeface="Tahoma"/>
                <a:cs typeface="Tahoma"/>
              </a:rPr>
              <a:t>thuộc </a:t>
            </a:r>
            <a:r>
              <a:rPr sz="2100" spc="20" dirty="0">
                <a:solidFill>
                  <a:srgbClr val="3C2E12"/>
                </a:solidFill>
                <a:latin typeface="Tahoma"/>
                <a:cs typeface="Tahoma"/>
              </a:rPr>
              <a:t>y </a:t>
            </a:r>
            <a:r>
              <a:rPr sz="2100" spc="110" dirty="0">
                <a:solidFill>
                  <a:srgbClr val="3C2E12"/>
                </a:solidFill>
                <a:latin typeface="Tahoma"/>
                <a:cs typeface="Tahoma"/>
              </a:rPr>
              <a:t>dựa </a:t>
            </a:r>
            <a:r>
              <a:rPr sz="2100" spc="85" dirty="0">
                <a:solidFill>
                  <a:srgbClr val="3C2E12"/>
                </a:solidFill>
                <a:latin typeface="Tahoma"/>
                <a:cs typeface="Tahoma"/>
              </a:rPr>
              <a:t>trên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một </a:t>
            </a:r>
            <a:r>
              <a:rPr sz="2100" spc="70" dirty="0">
                <a:solidFill>
                  <a:srgbClr val="3C2E12"/>
                </a:solidFill>
                <a:latin typeface="Tahoma"/>
                <a:cs typeface="Tahoma"/>
              </a:rPr>
              <a:t>hay </a:t>
            </a:r>
            <a:r>
              <a:rPr sz="2100" spc="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5" dirty="0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sz="210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90" dirty="0">
                <a:solidFill>
                  <a:srgbClr val="3C2E12"/>
                </a:solidFill>
                <a:latin typeface="Tahoma"/>
                <a:cs typeface="Tahoma"/>
              </a:rPr>
              <a:t>biến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3C2E12"/>
                </a:solidFill>
                <a:latin typeface="Tahoma"/>
                <a:cs typeface="Tahoma"/>
              </a:rPr>
              <a:t>phụ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8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10" dirty="0">
                <a:solidFill>
                  <a:srgbClr val="3C2E12"/>
                </a:solidFill>
                <a:latin typeface="Tahoma"/>
                <a:cs typeface="Tahoma"/>
              </a:rPr>
              <a:t>x0,</a:t>
            </a:r>
            <a:r>
              <a:rPr sz="210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100" spc="-35" dirty="0">
                <a:solidFill>
                  <a:srgbClr val="3C2E12"/>
                </a:solidFill>
                <a:latin typeface="Tahoma"/>
                <a:cs typeface="Tahoma"/>
              </a:rPr>
              <a:t>x1,...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868" y="2266592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492981"/>
            <a:ext cx="14744699" cy="5257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1746876"/>
            <a:ext cx="597217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275" dirty="0">
                <a:solidFill>
                  <a:srgbClr val="3C2E12"/>
                </a:solidFill>
                <a:latin typeface="Cambria"/>
                <a:cs typeface="Cambria"/>
              </a:rPr>
              <a:t>Lọc</a:t>
            </a:r>
            <a:r>
              <a:rPr sz="28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54" dirty="0">
                <a:solidFill>
                  <a:srgbClr val="3C2E12"/>
                </a:solidFill>
                <a:latin typeface="Cambria"/>
                <a:cs typeface="Cambria"/>
              </a:rPr>
              <a:t>các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60" dirty="0">
                <a:solidFill>
                  <a:srgbClr val="3C2E12"/>
                </a:solidFill>
                <a:latin typeface="Cambria"/>
                <a:cs typeface="Cambria"/>
              </a:rPr>
              <a:t>vật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85" dirty="0">
                <a:solidFill>
                  <a:srgbClr val="3C2E12"/>
                </a:solidFill>
                <a:latin typeface="Cambria"/>
                <a:cs typeface="Cambria"/>
              </a:rPr>
              <a:t>phẩm</a:t>
            </a:r>
            <a:r>
              <a:rPr sz="28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29" dirty="0">
                <a:solidFill>
                  <a:srgbClr val="3C2E12"/>
                </a:solidFill>
                <a:latin typeface="Cambria"/>
                <a:cs typeface="Cambria"/>
              </a:rPr>
              <a:t>theo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29" dirty="0">
                <a:solidFill>
                  <a:srgbClr val="3C2E12"/>
                </a:solidFill>
                <a:latin typeface="Cambria"/>
                <a:cs typeface="Cambria"/>
              </a:rPr>
              <a:t>từng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15" dirty="0">
                <a:solidFill>
                  <a:srgbClr val="3C2E12"/>
                </a:solidFill>
                <a:latin typeface="Cambria"/>
                <a:cs typeface="Cambria"/>
              </a:rPr>
              <a:t>loại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148" y="2704731"/>
            <a:ext cx="63728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9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0" dirty="0">
                <a:solidFill>
                  <a:srgbClr val="3C2E12"/>
                </a:solidFill>
                <a:latin typeface="Tahoma"/>
                <a:cs typeface="Tahoma"/>
              </a:rPr>
              <a:t>Container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0049" y="1916241"/>
            <a:ext cx="8748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u="none" spc="695" dirty="0"/>
              <a:t>GIỚI</a:t>
            </a:r>
            <a:r>
              <a:rPr sz="7000" u="none" spc="5" dirty="0"/>
              <a:t> </a:t>
            </a:r>
            <a:r>
              <a:rPr sz="7000" u="none" spc="590" dirty="0"/>
              <a:t>THIỆU</a:t>
            </a:r>
            <a:r>
              <a:rPr sz="7000" u="none" spc="10" dirty="0"/>
              <a:t> </a:t>
            </a:r>
            <a:r>
              <a:rPr sz="7000" u="none" spc="735" dirty="0"/>
              <a:t>ĐỒ</a:t>
            </a:r>
            <a:r>
              <a:rPr sz="7000" u="none" spc="5" dirty="0"/>
              <a:t> </a:t>
            </a:r>
            <a:r>
              <a:rPr sz="7000" u="none" spc="915" dirty="0"/>
              <a:t>ÁN</a:t>
            </a:r>
            <a:endParaRPr sz="7000"/>
          </a:p>
        </p:txBody>
      </p:sp>
      <p:grpSp>
        <p:nvGrpSpPr>
          <p:cNvPr id="3" name="object 3"/>
          <p:cNvGrpSpPr/>
          <p:nvPr/>
        </p:nvGrpSpPr>
        <p:grpSpPr>
          <a:xfrm>
            <a:off x="7970563" y="5321764"/>
            <a:ext cx="654685" cy="781050"/>
            <a:chOff x="7970563" y="5321764"/>
            <a:chExt cx="654685" cy="781050"/>
          </a:xfrm>
        </p:grpSpPr>
        <p:sp>
          <p:nvSpPr>
            <p:cNvPr id="4" name="object 4"/>
            <p:cNvSpPr/>
            <p:nvPr/>
          </p:nvSpPr>
          <p:spPr>
            <a:xfrm>
              <a:off x="7970558" y="5321769"/>
              <a:ext cx="565150" cy="776605"/>
            </a:xfrm>
            <a:custGeom>
              <a:avLst/>
              <a:gdLst/>
              <a:ahLst/>
              <a:cxnLst/>
              <a:rect l="l" t="t" r="r" b="b"/>
              <a:pathLst>
                <a:path w="565150" h="776604">
                  <a:moveTo>
                    <a:pt x="356920" y="449275"/>
                  </a:moveTo>
                  <a:lnTo>
                    <a:pt x="330136" y="449275"/>
                  </a:lnTo>
                  <a:lnTo>
                    <a:pt x="330136" y="596353"/>
                  </a:lnTo>
                  <a:lnTo>
                    <a:pt x="327050" y="627202"/>
                  </a:lnTo>
                  <a:lnTo>
                    <a:pt x="304241" y="681901"/>
                  </a:lnTo>
                  <a:lnTo>
                    <a:pt x="263245" y="723252"/>
                  </a:lnTo>
                  <a:lnTo>
                    <a:pt x="209042" y="746277"/>
                  </a:lnTo>
                  <a:lnTo>
                    <a:pt x="178460" y="749376"/>
                  </a:lnTo>
                  <a:lnTo>
                    <a:pt x="147878" y="746277"/>
                  </a:lnTo>
                  <a:lnTo>
                    <a:pt x="93662" y="723252"/>
                  </a:lnTo>
                  <a:lnTo>
                    <a:pt x="52679" y="681901"/>
                  </a:lnTo>
                  <a:lnTo>
                    <a:pt x="29857" y="627202"/>
                  </a:lnTo>
                  <a:lnTo>
                    <a:pt x="26771" y="596353"/>
                  </a:lnTo>
                  <a:lnTo>
                    <a:pt x="26771" y="449275"/>
                  </a:lnTo>
                  <a:lnTo>
                    <a:pt x="0" y="449275"/>
                  </a:lnTo>
                  <a:lnTo>
                    <a:pt x="0" y="596353"/>
                  </a:lnTo>
                  <a:lnTo>
                    <a:pt x="3619" y="632625"/>
                  </a:lnTo>
                  <a:lnTo>
                    <a:pt x="30480" y="697026"/>
                  </a:lnTo>
                  <a:lnTo>
                    <a:pt x="78663" y="745629"/>
                  </a:lnTo>
                  <a:lnTo>
                    <a:pt x="142481" y="772731"/>
                  </a:lnTo>
                  <a:lnTo>
                    <a:pt x="178435" y="776401"/>
                  </a:lnTo>
                  <a:lnTo>
                    <a:pt x="214414" y="772744"/>
                  </a:lnTo>
                  <a:lnTo>
                    <a:pt x="247916" y="762241"/>
                  </a:lnTo>
                  <a:lnTo>
                    <a:pt x="271411" y="749376"/>
                  </a:lnTo>
                  <a:lnTo>
                    <a:pt x="278244" y="745642"/>
                  </a:lnTo>
                  <a:lnTo>
                    <a:pt x="326428" y="697026"/>
                  </a:lnTo>
                  <a:lnTo>
                    <a:pt x="353288" y="632625"/>
                  </a:lnTo>
                  <a:lnTo>
                    <a:pt x="356920" y="596353"/>
                  </a:lnTo>
                  <a:lnTo>
                    <a:pt x="356920" y="449275"/>
                  </a:lnTo>
                  <a:close/>
                </a:path>
                <a:path w="565150" h="776604">
                  <a:moveTo>
                    <a:pt x="564870" y="170878"/>
                  </a:moveTo>
                  <a:lnTo>
                    <a:pt x="551370" y="104686"/>
                  </a:lnTo>
                  <a:lnTo>
                    <a:pt x="514642" y="50342"/>
                  </a:lnTo>
                  <a:lnTo>
                    <a:pt x="460197" y="13550"/>
                  </a:lnTo>
                  <a:lnTo>
                    <a:pt x="393509" y="0"/>
                  </a:lnTo>
                  <a:lnTo>
                    <a:pt x="336448" y="0"/>
                  </a:lnTo>
                  <a:lnTo>
                    <a:pt x="269735" y="13589"/>
                  </a:lnTo>
                  <a:lnTo>
                    <a:pt x="215265" y="50634"/>
                  </a:lnTo>
                  <a:lnTo>
                    <a:pt x="178536" y="105600"/>
                  </a:lnTo>
                  <a:lnTo>
                    <a:pt x="174015" y="120319"/>
                  </a:lnTo>
                  <a:lnTo>
                    <a:pt x="174015" y="231254"/>
                  </a:lnTo>
                  <a:lnTo>
                    <a:pt x="169481" y="231457"/>
                  </a:lnTo>
                  <a:lnTo>
                    <a:pt x="173939" y="231254"/>
                  </a:lnTo>
                  <a:lnTo>
                    <a:pt x="174015" y="120319"/>
                  </a:lnTo>
                  <a:lnTo>
                    <a:pt x="173951" y="120523"/>
                  </a:lnTo>
                  <a:lnTo>
                    <a:pt x="173951" y="204241"/>
                  </a:lnTo>
                  <a:lnTo>
                    <a:pt x="169494" y="204406"/>
                  </a:lnTo>
                  <a:lnTo>
                    <a:pt x="166166" y="204660"/>
                  </a:lnTo>
                  <a:lnTo>
                    <a:pt x="169456" y="204406"/>
                  </a:lnTo>
                  <a:lnTo>
                    <a:pt x="173875" y="204241"/>
                  </a:lnTo>
                  <a:lnTo>
                    <a:pt x="173951" y="120523"/>
                  </a:lnTo>
                  <a:lnTo>
                    <a:pt x="168554" y="138074"/>
                  </a:lnTo>
                  <a:lnTo>
                    <a:pt x="165061" y="172910"/>
                  </a:lnTo>
                  <a:lnTo>
                    <a:pt x="165061" y="204736"/>
                  </a:lnTo>
                  <a:lnTo>
                    <a:pt x="103200" y="220992"/>
                  </a:lnTo>
                  <a:lnTo>
                    <a:pt x="52273" y="256971"/>
                  </a:lnTo>
                  <a:lnTo>
                    <a:pt x="14033" y="314198"/>
                  </a:lnTo>
                  <a:lnTo>
                    <a:pt x="0" y="384276"/>
                  </a:lnTo>
                  <a:lnTo>
                    <a:pt x="0" y="422262"/>
                  </a:lnTo>
                  <a:lnTo>
                    <a:pt x="26771" y="422262"/>
                  </a:lnTo>
                  <a:lnTo>
                    <a:pt x="26771" y="384276"/>
                  </a:lnTo>
                  <a:lnTo>
                    <a:pt x="29857" y="353428"/>
                  </a:lnTo>
                  <a:lnTo>
                    <a:pt x="52666" y="298742"/>
                  </a:lnTo>
                  <a:lnTo>
                    <a:pt x="91071" y="259194"/>
                  </a:lnTo>
                  <a:lnTo>
                    <a:pt x="138417" y="236639"/>
                  </a:lnTo>
                  <a:lnTo>
                    <a:pt x="165049" y="231851"/>
                  </a:lnTo>
                  <a:lnTo>
                    <a:pt x="165061" y="218300"/>
                  </a:lnTo>
                  <a:lnTo>
                    <a:pt x="165061" y="231851"/>
                  </a:lnTo>
                  <a:lnTo>
                    <a:pt x="165074" y="316230"/>
                  </a:lnTo>
                  <a:lnTo>
                    <a:pt x="169354" y="315125"/>
                  </a:lnTo>
                  <a:lnTo>
                    <a:pt x="173824" y="314528"/>
                  </a:lnTo>
                  <a:lnTo>
                    <a:pt x="183095" y="314528"/>
                  </a:lnTo>
                  <a:lnTo>
                    <a:pt x="187553" y="315125"/>
                  </a:lnTo>
                  <a:lnTo>
                    <a:pt x="191846" y="316230"/>
                  </a:lnTo>
                  <a:lnTo>
                    <a:pt x="191846" y="314528"/>
                  </a:lnTo>
                  <a:lnTo>
                    <a:pt x="191846" y="231851"/>
                  </a:lnTo>
                  <a:lnTo>
                    <a:pt x="218465" y="236639"/>
                  </a:lnTo>
                  <a:lnTo>
                    <a:pt x="265836" y="259181"/>
                  </a:lnTo>
                  <a:lnTo>
                    <a:pt x="304241" y="298742"/>
                  </a:lnTo>
                  <a:lnTo>
                    <a:pt x="327050" y="353428"/>
                  </a:lnTo>
                  <a:lnTo>
                    <a:pt x="330136" y="384276"/>
                  </a:lnTo>
                  <a:lnTo>
                    <a:pt x="330136" y="422262"/>
                  </a:lnTo>
                  <a:lnTo>
                    <a:pt x="356920" y="422262"/>
                  </a:lnTo>
                  <a:lnTo>
                    <a:pt x="356920" y="384276"/>
                  </a:lnTo>
                  <a:lnTo>
                    <a:pt x="353288" y="348005"/>
                  </a:lnTo>
                  <a:lnTo>
                    <a:pt x="326428" y="283603"/>
                  </a:lnTo>
                  <a:lnTo>
                    <a:pt x="280835" y="236791"/>
                  </a:lnTo>
                  <a:lnTo>
                    <a:pt x="223888" y="210134"/>
                  </a:lnTo>
                  <a:lnTo>
                    <a:pt x="191846" y="204736"/>
                  </a:lnTo>
                  <a:lnTo>
                    <a:pt x="191846" y="204241"/>
                  </a:lnTo>
                  <a:lnTo>
                    <a:pt x="191846" y="172910"/>
                  </a:lnTo>
                  <a:lnTo>
                    <a:pt x="194779" y="143484"/>
                  </a:lnTo>
                  <a:lnTo>
                    <a:pt x="216522" y="91351"/>
                  </a:lnTo>
                  <a:lnTo>
                    <a:pt x="255612" y="51917"/>
                  </a:lnTo>
                  <a:lnTo>
                    <a:pt x="307289" y="29984"/>
                  </a:lnTo>
                  <a:lnTo>
                    <a:pt x="336448" y="27012"/>
                  </a:lnTo>
                  <a:lnTo>
                    <a:pt x="393496" y="27012"/>
                  </a:lnTo>
                  <a:lnTo>
                    <a:pt x="449795" y="38455"/>
                  </a:lnTo>
                  <a:lnTo>
                    <a:pt x="495782" y="69532"/>
                  </a:lnTo>
                  <a:lnTo>
                    <a:pt x="526770" y="115328"/>
                  </a:lnTo>
                  <a:lnTo>
                    <a:pt x="538099" y="170878"/>
                  </a:lnTo>
                  <a:lnTo>
                    <a:pt x="538099" y="556247"/>
                  </a:lnTo>
                  <a:lnTo>
                    <a:pt x="564870" y="556247"/>
                  </a:lnTo>
                  <a:lnTo>
                    <a:pt x="564870" y="170878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70563" y="5636294"/>
              <a:ext cx="356921" cy="1957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8916" y="5878003"/>
              <a:ext cx="206260" cy="22478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3412032" y="5321938"/>
            <a:ext cx="455930" cy="781050"/>
            <a:chOff x="13412032" y="5321938"/>
            <a:chExt cx="455930" cy="781050"/>
          </a:xfrm>
        </p:grpSpPr>
        <p:sp>
          <p:nvSpPr>
            <p:cNvPr id="8" name="object 8"/>
            <p:cNvSpPr/>
            <p:nvPr/>
          </p:nvSpPr>
          <p:spPr>
            <a:xfrm>
              <a:off x="13547763" y="5321947"/>
              <a:ext cx="170180" cy="781050"/>
            </a:xfrm>
            <a:custGeom>
              <a:avLst/>
              <a:gdLst/>
              <a:ahLst/>
              <a:cxnLst/>
              <a:rect l="l" t="t" r="r" b="b"/>
              <a:pathLst>
                <a:path w="170180" h="781050">
                  <a:moveTo>
                    <a:pt x="34632" y="454113"/>
                  </a:moveTo>
                  <a:close/>
                </a:path>
                <a:path w="170180" h="781050">
                  <a:moveTo>
                    <a:pt x="54127" y="175196"/>
                  </a:moveTo>
                  <a:lnTo>
                    <a:pt x="54038" y="175602"/>
                  </a:lnTo>
                  <a:lnTo>
                    <a:pt x="53936" y="175996"/>
                  </a:lnTo>
                  <a:lnTo>
                    <a:pt x="53797" y="176377"/>
                  </a:lnTo>
                  <a:lnTo>
                    <a:pt x="53936" y="176771"/>
                  </a:lnTo>
                  <a:lnTo>
                    <a:pt x="54051" y="177165"/>
                  </a:lnTo>
                  <a:lnTo>
                    <a:pt x="54127" y="177558"/>
                  </a:lnTo>
                  <a:lnTo>
                    <a:pt x="54127" y="175196"/>
                  </a:lnTo>
                  <a:close/>
                </a:path>
                <a:path w="170180" h="781050">
                  <a:moveTo>
                    <a:pt x="116344" y="222326"/>
                  </a:moveTo>
                  <a:lnTo>
                    <a:pt x="116166" y="223189"/>
                  </a:lnTo>
                  <a:lnTo>
                    <a:pt x="116344" y="223456"/>
                  </a:lnTo>
                  <a:lnTo>
                    <a:pt x="116344" y="222326"/>
                  </a:lnTo>
                  <a:close/>
                </a:path>
                <a:path w="170180" h="781050">
                  <a:moveTo>
                    <a:pt x="135877" y="687895"/>
                  </a:moveTo>
                  <a:lnTo>
                    <a:pt x="116344" y="662101"/>
                  </a:lnTo>
                  <a:lnTo>
                    <a:pt x="116344" y="761225"/>
                  </a:lnTo>
                  <a:lnTo>
                    <a:pt x="54127" y="761225"/>
                  </a:lnTo>
                  <a:lnTo>
                    <a:pt x="54127" y="714463"/>
                  </a:lnTo>
                  <a:lnTo>
                    <a:pt x="53911" y="718477"/>
                  </a:lnTo>
                  <a:lnTo>
                    <a:pt x="51079" y="721969"/>
                  </a:lnTo>
                  <a:lnTo>
                    <a:pt x="42227" y="724065"/>
                  </a:lnTo>
                  <a:lnTo>
                    <a:pt x="34607" y="724979"/>
                  </a:lnTo>
                  <a:lnTo>
                    <a:pt x="34607" y="773671"/>
                  </a:lnTo>
                  <a:lnTo>
                    <a:pt x="35648" y="776211"/>
                  </a:lnTo>
                  <a:lnTo>
                    <a:pt x="39293" y="779881"/>
                  </a:lnTo>
                  <a:lnTo>
                    <a:pt x="41795" y="780935"/>
                  </a:lnTo>
                  <a:lnTo>
                    <a:pt x="128676" y="780935"/>
                  </a:lnTo>
                  <a:lnTo>
                    <a:pt x="131203" y="779881"/>
                  </a:lnTo>
                  <a:lnTo>
                    <a:pt x="134835" y="776211"/>
                  </a:lnTo>
                  <a:lnTo>
                    <a:pt x="135877" y="773671"/>
                  </a:lnTo>
                  <a:lnTo>
                    <a:pt x="135877" y="761225"/>
                  </a:lnTo>
                  <a:lnTo>
                    <a:pt x="135877" y="687895"/>
                  </a:lnTo>
                  <a:close/>
                </a:path>
                <a:path w="170180" h="781050">
                  <a:moveTo>
                    <a:pt x="169037" y="63728"/>
                  </a:moveTo>
                  <a:lnTo>
                    <a:pt x="167386" y="63728"/>
                  </a:lnTo>
                  <a:lnTo>
                    <a:pt x="167386" y="59893"/>
                  </a:lnTo>
                  <a:lnTo>
                    <a:pt x="135864" y="59893"/>
                  </a:lnTo>
                  <a:lnTo>
                    <a:pt x="135864" y="59347"/>
                  </a:lnTo>
                  <a:lnTo>
                    <a:pt x="135864" y="19697"/>
                  </a:lnTo>
                  <a:lnTo>
                    <a:pt x="135864" y="7251"/>
                  </a:lnTo>
                  <a:lnTo>
                    <a:pt x="134823" y="4711"/>
                  </a:lnTo>
                  <a:lnTo>
                    <a:pt x="131191" y="1041"/>
                  </a:lnTo>
                  <a:lnTo>
                    <a:pt x="128676" y="0"/>
                  </a:lnTo>
                  <a:lnTo>
                    <a:pt x="116344" y="0"/>
                  </a:lnTo>
                  <a:lnTo>
                    <a:pt x="116344" y="19697"/>
                  </a:lnTo>
                  <a:lnTo>
                    <a:pt x="116344" y="59347"/>
                  </a:lnTo>
                  <a:lnTo>
                    <a:pt x="54127" y="59347"/>
                  </a:lnTo>
                  <a:lnTo>
                    <a:pt x="54127" y="19697"/>
                  </a:lnTo>
                  <a:lnTo>
                    <a:pt x="116344" y="19697"/>
                  </a:lnTo>
                  <a:lnTo>
                    <a:pt x="116344" y="0"/>
                  </a:lnTo>
                  <a:lnTo>
                    <a:pt x="41795" y="0"/>
                  </a:lnTo>
                  <a:lnTo>
                    <a:pt x="39281" y="1041"/>
                  </a:lnTo>
                  <a:lnTo>
                    <a:pt x="35648" y="4711"/>
                  </a:lnTo>
                  <a:lnTo>
                    <a:pt x="34607" y="7251"/>
                  </a:lnTo>
                  <a:lnTo>
                    <a:pt x="34607" y="59347"/>
                  </a:lnTo>
                  <a:lnTo>
                    <a:pt x="34607" y="59893"/>
                  </a:lnTo>
                  <a:lnTo>
                    <a:pt x="1651" y="59893"/>
                  </a:lnTo>
                  <a:lnTo>
                    <a:pt x="1651" y="63728"/>
                  </a:lnTo>
                  <a:lnTo>
                    <a:pt x="0" y="63728"/>
                  </a:lnTo>
                  <a:lnTo>
                    <a:pt x="0" y="73926"/>
                  </a:lnTo>
                  <a:lnTo>
                    <a:pt x="2146" y="73926"/>
                  </a:lnTo>
                  <a:lnTo>
                    <a:pt x="2146" y="77762"/>
                  </a:lnTo>
                  <a:lnTo>
                    <a:pt x="34607" y="77762"/>
                  </a:lnTo>
                  <a:lnTo>
                    <a:pt x="34607" y="126377"/>
                  </a:lnTo>
                  <a:lnTo>
                    <a:pt x="52616" y="163906"/>
                  </a:lnTo>
                  <a:lnTo>
                    <a:pt x="54127" y="171411"/>
                  </a:lnTo>
                  <a:lnTo>
                    <a:pt x="54127" y="77800"/>
                  </a:lnTo>
                  <a:lnTo>
                    <a:pt x="116344" y="77800"/>
                  </a:lnTo>
                  <a:lnTo>
                    <a:pt x="116344" y="222326"/>
                  </a:lnTo>
                  <a:lnTo>
                    <a:pt x="118910" y="209778"/>
                  </a:lnTo>
                  <a:lnTo>
                    <a:pt x="126771" y="192036"/>
                  </a:lnTo>
                  <a:lnTo>
                    <a:pt x="130619" y="184670"/>
                  </a:lnTo>
                  <a:lnTo>
                    <a:pt x="135864" y="176974"/>
                  </a:lnTo>
                  <a:lnTo>
                    <a:pt x="135864" y="77800"/>
                  </a:lnTo>
                  <a:lnTo>
                    <a:pt x="166878" y="77762"/>
                  </a:lnTo>
                  <a:lnTo>
                    <a:pt x="166878" y="73926"/>
                  </a:lnTo>
                  <a:lnTo>
                    <a:pt x="169037" y="73926"/>
                  </a:lnTo>
                  <a:lnTo>
                    <a:pt x="169037" y="63728"/>
                  </a:lnTo>
                  <a:close/>
                </a:path>
                <a:path w="170180" h="781050">
                  <a:moveTo>
                    <a:pt x="169760" y="307416"/>
                  </a:moveTo>
                  <a:lnTo>
                    <a:pt x="168160" y="307416"/>
                  </a:lnTo>
                  <a:lnTo>
                    <a:pt x="168160" y="303593"/>
                  </a:lnTo>
                  <a:lnTo>
                    <a:pt x="135864" y="303593"/>
                  </a:lnTo>
                  <a:lnTo>
                    <a:pt x="135864" y="302996"/>
                  </a:lnTo>
                  <a:lnTo>
                    <a:pt x="135864" y="231101"/>
                  </a:lnTo>
                  <a:lnTo>
                    <a:pt x="128638" y="230200"/>
                  </a:lnTo>
                  <a:lnTo>
                    <a:pt x="119214" y="227977"/>
                  </a:lnTo>
                  <a:lnTo>
                    <a:pt x="116344" y="223456"/>
                  </a:lnTo>
                  <a:lnTo>
                    <a:pt x="116344" y="302996"/>
                  </a:lnTo>
                  <a:lnTo>
                    <a:pt x="54127" y="302996"/>
                  </a:lnTo>
                  <a:lnTo>
                    <a:pt x="54127" y="181356"/>
                  </a:lnTo>
                  <a:lnTo>
                    <a:pt x="53949" y="182079"/>
                  </a:lnTo>
                  <a:lnTo>
                    <a:pt x="37617" y="217792"/>
                  </a:lnTo>
                  <a:lnTo>
                    <a:pt x="34607" y="222491"/>
                  </a:lnTo>
                  <a:lnTo>
                    <a:pt x="34607" y="302996"/>
                  </a:lnTo>
                  <a:lnTo>
                    <a:pt x="34607" y="303593"/>
                  </a:lnTo>
                  <a:lnTo>
                    <a:pt x="2324" y="303593"/>
                  </a:lnTo>
                  <a:lnTo>
                    <a:pt x="2324" y="307416"/>
                  </a:lnTo>
                  <a:lnTo>
                    <a:pt x="723" y="307416"/>
                  </a:lnTo>
                  <a:lnTo>
                    <a:pt x="723" y="317627"/>
                  </a:lnTo>
                  <a:lnTo>
                    <a:pt x="2933" y="317627"/>
                  </a:lnTo>
                  <a:lnTo>
                    <a:pt x="2933" y="321449"/>
                  </a:lnTo>
                  <a:lnTo>
                    <a:pt x="34607" y="321449"/>
                  </a:lnTo>
                  <a:lnTo>
                    <a:pt x="34607" y="412369"/>
                  </a:lnTo>
                  <a:lnTo>
                    <a:pt x="36245" y="414616"/>
                  </a:lnTo>
                  <a:lnTo>
                    <a:pt x="52768" y="450469"/>
                  </a:lnTo>
                  <a:lnTo>
                    <a:pt x="54127" y="458127"/>
                  </a:lnTo>
                  <a:lnTo>
                    <a:pt x="54127" y="321437"/>
                  </a:lnTo>
                  <a:lnTo>
                    <a:pt x="116344" y="321437"/>
                  </a:lnTo>
                  <a:lnTo>
                    <a:pt x="116344" y="595490"/>
                  </a:lnTo>
                  <a:lnTo>
                    <a:pt x="54127" y="595490"/>
                  </a:lnTo>
                  <a:lnTo>
                    <a:pt x="54127" y="464223"/>
                  </a:lnTo>
                  <a:lnTo>
                    <a:pt x="53213" y="467334"/>
                  </a:lnTo>
                  <a:lnTo>
                    <a:pt x="50723" y="469823"/>
                  </a:lnTo>
                  <a:lnTo>
                    <a:pt x="42430" y="471779"/>
                  </a:lnTo>
                  <a:lnTo>
                    <a:pt x="34607" y="472706"/>
                  </a:lnTo>
                  <a:lnTo>
                    <a:pt x="34607" y="595490"/>
                  </a:lnTo>
                  <a:lnTo>
                    <a:pt x="34607" y="595769"/>
                  </a:lnTo>
                  <a:lnTo>
                    <a:pt x="2628" y="595769"/>
                  </a:lnTo>
                  <a:lnTo>
                    <a:pt x="2628" y="599605"/>
                  </a:lnTo>
                  <a:lnTo>
                    <a:pt x="723" y="599605"/>
                  </a:lnTo>
                  <a:lnTo>
                    <a:pt x="723" y="609803"/>
                  </a:lnTo>
                  <a:lnTo>
                    <a:pt x="2616" y="609803"/>
                  </a:lnTo>
                  <a:lnTo>
                    <a:pt x="2616" y="613638"/>
                  </a:lnTo>
                  <a:lnTo>
                    <a:pt x="34607" y="613638"/>
                  </a:lnTo>
                  <a:lnTo>
                    <a:pt x="34607" y="613930"/>
                  </a:lnTo>
                  <a:lnTo>
                    <a:pt x="34607" y="665175"/>
                  </a:lnTo>
                  <a:lnTo>
                    <a:pt x="53492" y="706183"/>
                  </a:lnTo>
                  <a:lnTo>
                    <a:pt x="54127" y="713422"/>
                  </a:lnTo>
                  <a:lnTo>
                    <a:pt x="54127" y="613930"/>
                  </a:lnTo>
                  <a:lnTo>
                    <a:pt x="116344" y="613930"/>
                  </a:lnTo>
                  <a:lnTo>
                    <a:pt x="116344" y="658380"/>
                  </a:lnTo>
                  <a:lnTo>
                    <a:pt x="116471" y="657809"/>
                  </a:lnTo>
                  <a:lnTo>
                    <a:pt x="117348" y="654939"/>
                  </a:lnTo>
                  <a:lnTo>
                    <a:pt x="119202" y="652843"/>
                  </a:lnTo>
                  <a:lnTo>
                    <a:pt x="127127" y="649401"/>
                  </a:lnTo>
                  <a:lnTo>
                    <a:pt x="135864" y="646925"/>
                  </a:lnTo>
                  <a:lnTo>
                    <a:pt x="135864" y="613930"/>
                  </a:lnTo>
                  <a:lnTo>
                    <a:pt x="135864" y="613638"/>
                  </a:lnTo>
                  <a:lnTo>
                    <a:pt x="167855" y="613638"/>
                  </a:lnTo>
                  <a:lnTo>
                    <a:pt x="167855" y="609803"/>
                  </a:lnTo>
                  <a:lnTo>
                    <a:pt x="169760" y="609803"/>
                  </a:lnTo>
                  <a:lnTo>
                    <a:pt x="169760" y="599605"/>
                  </a:lnTo>
                  <a:lnTo>
                    <a:pt x="167843" y="599605"/>
                  </a:lnTo>
                  <a:lnTo>
                    <a:pt x="167843" y="595769"/>
                  </a:lnTo>
                  <a:lnTo>
                    <a:pt x="135864" y="595769"/>
                  </a:lnTo>
                  <a:lnTo>
                    <a:pt x="135864" y="595490"/>
                  </a:lnTo>
                  <a:lnTo>
                    <a:pt x="135864" y="496036"/>
                  </a:lnTo>
                  <a:lnTo>
                    <a:pt x="118186" y="454634"/>
                  </a:lnTo>
                  <a:lnTo>
                    <a:pt x="116865" y="449262"/>
                  </a:lnTo>
                  <a:lnTo>
                    <a:pt x="116916" y="447751"/>
                  </a:lnTo>
                  <a:lnTo>
                    <a:pt x="117284" y="446354"/>
                  </a:lnTo>
                  <a:lnTo>
                    <a:pt x="116928" y="445058"/>
                  </a:lnTo>
                  <a:lnTo>
                    <a:pt x="130606" y="409168"/>
                  </a:lnTo>
                  <a:lnTo>
                    <a:pt x="135864" y="401777"/>
                  </a:lnTo>
                  <a:lnTo>
                    <a:pt x="135864" y="321449"/>
                  </a:lnTo>
                  <a:lnTo>
                    <a:pt x="167538" y="321449"/>
                  </a:lnTo>
                  <a:lnTo>
                    <a:pt x="167538" y="317627"/>
                  </a:lnTo>
                  <a:lnTo>
                    <a:pt x="169760" y="317627"/>
                  </a:lnTo>
                  <a:lnTo>
                    <a:pt x="169760" y="307416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63939" y="5439441"/>
              <a:ext cx="190644" cy="1149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4628" y="5664704"/>
              <a:ext cx="189973" cy="2310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412254" y="5391212"/>
              <a:ext cx="190500" cy="224790"/>
            </a:xfrm>
            <a:custGeom>
              <a:avLst/>
              <a:gdLst/>
              <a:ahLst/>
              <a:cxnLst/>
              <a:rect l="l" t="t" r="r" b="b"/>
              <a:pathLst>
                <a:path w="190500" h="224789">
                  <a:moveTo>
                    <a:pt x="189903" y="103632"/>
                  </a:moveTo>
                  <a:lnTo>
                    <a:pt x="175044" y="64985"/>
                  </a:lnTo>
                  <a:lnTo>
                    <a:pt x="169252" y="55918"/>
                  </a:lnTo>
                  <a:lnTo>
                    <a:pt x="169252" y="96621"/>
                  </a:lnTo>
                  <a:lnTo>
                    <a:pt x="168363" y="96735"/>
                  </a:lnTo>
                  <a:lnTo>
                    <a:pt x="168363" y="117221"/>
                  </a:lnTo>
                  <a:lnTo>
                    <a:pt x="165671" y="123329"/>
                  </a:lnTo>
                  <a:lnTo>
                    <a:pt x="140792" y="161798"/>
                  </a:lnTo>
                  <a:lnTo>
                    <a:pt x="107708" y="188391"/>
                  </a:lnTo>
                  <a:lnTo>
                    <a:pt x="65989" y="201472"/>
                  </a:lnTo>
                  <a:lnTo>
                    <a:pt x="41173" y="203466"/>
                  </a:lnTo>
                  <a:lnTo>
                    <a:pt x="33159" y="204292"/>
                  </a:lnTo>
                  <a:lnTo>
                    <a:pt x="62090" y="160312"/>
                  </a:lnTo>
                  <a:lnTo>
                    <a:pt x="92837" y="134023"/>
                  </a:lnTo>
                  <a:lnTo>
                    <a:pt x="133921" y="118186"/>
                  </a:lnTo>
                  <a:lnTo>
                    <a:pt x="154457" y="116357"/>
                  </a:lnTo>
                  <a:lnTo>
                    <a:pt x="157073" y="116357"/>
                  </a:lnTo>
                  <a:lnTo>
                    <a:pt x="159880" y="116357"/>
                  </a:lnTo>
                  <a:lnTo>
                    <a:pt x="164604" y="116751"/>
                  </a:lnTo>
                  <a:lnTo>
                    <a:pt x="168363" y="117221"/>
                  </a:lnTo>
                  <a:lnTo>
                    <a:pt x="168363" y="96735"/>
                  </a:lnTo>
                  <a:lnTo>
                    <a:pt x="164033" y="97282"/>
                  </a:lnTo>
                  <a:lnTo>
                    <a:pt x="156908" y="97917"/>
                  </a:lnTo>
                  <a:lnTo>
                    <a:pt x="154457" y="97917"/>
                  </a:lnTo>
                  <a:lnTo>
                    <a:pt x="152679" y="98005"/>
                  </a:lnTo>
                  <a:lnTo>
                    <a:pt x="154406" y="97917"/>
                  </a:lnTo>
                  <a:lnTo>
                    <a:pt x="148602" y="97917"/>
                  </a:lnTo>
                  <a:lnTo>
                    <a:pt x="138455" y="97599"/>
                  </a:lnTo>
                  <a:lnTo>
                    <a:pt x="92621" y="86969"/>
                  </a:lnTo>
                  <a:lnTo>
                    <a:pt x="58851" y="63931"/>
                  </a:lnTo>
                  <a:lnTo>
                    <a:pt x="36588" y="35661"/>
                  </a:lnTo>
                  <a:lnTo>
                    <a:pt x="31851" y="28714"/>
                  </a:lnTo>
                  <a:lnTo>
                    <a:pt x="52870" y="18440"/>
                  </a:lnTo>
                  <a:lnTo>
                    <a:pt x="71640" y="19456"/>
                  </a:lnTo>
                  <a:lnTo>
                    <a:pt x="115570" y="32219"/>
                  </a:lnTo>
                  <a:lnTo>
                    <a:pt x="152019" y="63271"/>
                  </a:lnTo>
                  <a:lnTo>
                    <a:pt x="169252" y="96621"/>
                  </a:lnTo>
                  <a:lnTo>
                    <a:pt x="169252" y="55918"/>
                  </a:lnTo>
                  <a:lnTo>
                    <a:pt x="139890" y="25666"/>
                  </a:lnTo>
                  <a:lnTo>
                    <a:pt x="128549" y="18440"/>
                  </a:lnTo>
                  <a:lnTo>
                    <a:pt x="120396" y="14071"/>
                  </a:lnTo>
                  <a:lnTo>
                    <a:pt x="83273" y="2476"/>
                  </a:lnTo>
                  <a:lnTo>
                    <a:pt x="52920" y="0"/>
                  </a:lnTo>
                  <a:lnTo>
                    <a:pt x="42379" y="254"/>
                  </a:lnTo>
                  <a:lnTo>
                    <a:pt x="2298" y="7124"/>
                  </a:lnTo>
                  <a:lnTo>
                    <a:pt x="0" y="13030"/>
                  </a:lnTo>
                  <a:lnTo>
                    <a:pt x="444" y="16421"/>
                  </a:lnTo>
                  <a:lnTo>
                    <a:pt x="2324" y="18961"/>
                  </a:lnTo>
                  <a:lnTo>
                    <a:pt x="10934" y="30810"/>
                  </a:lnTo>
                  <a:lnTo>
                    <a:pt x="17500" y="40208"/>
                  </a:lnTo>
                  <a:lnTo>
                    <a:pt x="24714" y="50825"/>
                  </a:lnTo>
                  <a:lnTo>
                    <a:pt x="29540" y="57899"/>
                  </a:lnTo>
                  <a:lnTo>
                    <a:pt x="58559" y="88112"/>
                  </a:lnTo>
                  <a:lnTo>
                    <a:pt x="98945" y="109004"/>
                  </a:lnTo>
                  <a:lnTo>
                    <a:pt x="100139" y="109385"/>
                  </a:lnTo>
                  <a:lnTo>
                    <a:pt x="94602" y="111836"/>
                  </a:lnTo>
                  <a:lnTo>
                    <a:pt x="44157" y="153073"/>
                  </a:lnTo>
                  <a:lnTo>
                    <a:pt x="9613" y="211683"/>
                  </a:lnTo>
                  <a:lnTo>
                    <a:pt x="8331" y="214718"/>
                  </a:lnTo>
                  <a:lnTo>
                    <a:pt x="8750" y="218224"/>
                  </a:lnTo>
                  <a:lnTo>
                    <a:pt x="12446" y="223189"/>
                  </a:lnTo>
                  <a:lnTo>
                    <a:pt x="15176" y="224548"/>
                  </a:lnTo>
                  <a:lnTo>
                    <a:pt x="18402" y="224548"/>
                  </a:lnTo>
                  <a:lnTo>
                    <a:pt x="18770" y="224523"/>
                  </a:lnTo>
                  <a:lnTo>
                    <a:pt x="33604" y="222796"/>
                  </a:lnTo>
                  <a:lnTo>
                    <a:pt x="44945" y="221678"/>
                  </a:lnTo>
                  <a:lnTo>
                    <a:pt x="84556" y="216649"/>
                  </a:lnTo>
                  <a:lnTo>
                    <a:pt x="116967" y="204292"/>
                  </a:lnTo>
                  <a:lnTo>
                    <a:pt x="127914" y="197637"/>
                  </a:lnTo>
                  <a:lnTo>
                    <a:pt x="156362" y="171856"/>
                  </a:lnTo>
                  <a:lnTo>
                    <a:pt x="177977" y="139738"/>
                  </a:lnTo>
                  <a:lnTo>
                    <a:pt x="189903" y="110820"/>
                  </a:lnTo>
                  <a:lnTo>
                    <a:pt x="189903" y="109537"/>
                  </a:lnTo>
                  <a:lnTo>
                    <a:pt x="189636" y="108292"/>
                  </a:lnTo>
                  <a:lnTo>
                    <a:pt x="189445" y="107505"/>
                  </a:lnTo>
                  <a:lnTo>
                    <a:pt x="189306" y="107111"/>
                  </a:lnTo>
                  <a:lnTo>
                    <a:pt x="189560" y="106337"/>
                  </a:lnTo>
                  <a:lnTo>
                    <a:pt x="189636" y="105930"/>
                  </a:lnTo>
                  <a:lnTo>
                    <a:pt x="189865" y="104813"/>
                  </a:lnTo>
                  <a:lnTo>
                    <a:pt x="189903" y="103632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3863" y="5962164"/>
              <a:ext cx="203774" cy="960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2387" y="5681803"/>
              <a:ext cx="189947" cy="1140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412026" y="5934125"/>
              <a:ext cx="189865" cy="114300"/>
            </a:xfrm>
            <a:custGeom>
              <a:avLst/>
              <a:gdLst/>
              <a:ahLst/>
              <a:cxnLst/>
              <a:rect l="l" t="t" r="r" b="b"/>
              <a:pathLst>
                <a:path w="189865" h="114300">
                  <a:moveTo>
                    <a:pt x="189865" y="102285"/>
                  </a:moveTo>
                  <a:lnTo>
                    <a:pt x="174523" y="59194"/>
                  </a:lnTo>
                  <a:lnTo>
                    <a:pt x="170014" y="52590"/>
                  </a:lnTo>
                  <a:lnTo>
                    <a:pt x="170014" y="94246"/>
                  </a:lnTo>
                  <a:lnTo>
                    <a:pt x="164744" y="94945"/>
                  </a:lnTo>
                  <a:lnTo>
                    <a:pt x="157340" y="95631"/>
                  </a:lnTo>
                  <a:lnTo>
                    <a:pt x="148653" y="95631"/>
                  </a:lnTo>
                  <a:lnTo>
                    <a:pt x="104482" y="89128"/>
                  </a:lnTo>
                  <a:lnTo>
                    <a:pt x="69684" y="71145"/>
                  </a:lnTo>
                  <a:lnTo>
                    <a:pt x="40589" y="39243"/>
                  </a:lnTo>
                  <a:lnTo>
                    <a:pt x="36868" y="33731"/>
                  </a:lnTo>
                  <a:lnTo>
                    <a:pt x="32334" y="27076"/>
                  </a:lnTo>
                  <a:lnTo>
                    <a:pt x="26682" y="18973"/>
                  </a:lnTo>
                  <a:lnTo>
                    <a:pt x="32639" y="18618"/>
                  </a:lnTo>
                  <a:lnTo>
                    <a:pt x="38354" y="18440"/>
                  </a:lnTo>
                  <a:lnTo>
                    <a:pt x="43815" y="18440"/>
                  </a:lnTo>
                  <a:lnTo>
                    <a:pt x="85026" y="22237"/>
                  </a:lnTo>
                  <a:lnTo>
                    <a:pt x="125234" y="36855"/>
                  </a:lnTo>
                  <a:lnTo>
                    <a:pt x="154330" y="62179"/>
                  </a:lnTo>
                  <a:lnTo>
                    <a:pt x="170014" y="94246"/>
                  </a:lnTo>
                  <a:lnTo>
                    <a:pt x="170014" y="52590"/>
                  </a:lnTo>
                  <a:lnTo>
                    <a:pt x="130835" y="18923"/>
                  </a:lnTo>
                  <a:lnTo>
                    <a:pt x="113614" y="11188"/>
                  </a:lnTo>
                  <a:lnTo>
                    <a:pt x="61633" y="11188"/>
                  </a:lnTo>
                  <a:lnTo>
                    <a:pt x="113576" y="11176"/>
                  </a:lnTo>
                  <a:lnTo>
                    <a:pt x="93510" y="5207"/>
                  </a:lnTo>
                  <a:lnTo>
                    <a:pt x="70332" y="1358"/>
                  </a:lnTo>
                  <a:lnTo>
                    <a:pt x="43891" y="0"/>
                  </a:lnTo>
                  <a:lnTo>
                    <a:pt x="35496" y="127"/>
                  </a:lnTo>
                  <a:lnTo>
                    <a:pt x="0" y="10528"/>
                  </a:lnTo>
                  <a:lnTo>
                    <a:pt x="406" y="14020"/>
                  </a:lnTo>
                  <a:lnTo>
                    <a:pt x="2374" y="16687"/>
                  </a:lnTo>
                  <a:lnTo>
                    <a:pt x="10985" y="28536"/>
                  </a:lnTo>
                  <a:lnTo>
                    <a:pt x="17551" y="37922"/>
                  </a:lnTo>
                  <a:lnTo>
                    <a:pt x="29591" y="55626"/>
                  </a:lnTo>
                  <a:lnTo>
                    <a:pt x="32092" y="59105"/>
                  </a:lnTo>
                  <a:lnTo>
                    <a:pt x="71843" y="94716"/>
                  </a:lnTo>
                  <a:lnTo>
                    <a:pt x="112369" y="110286"/>
                  </a:lnTo>
                  <a:lnTo>
                    <a:pt x="148653" y="114084"/>
                  </a:lnTo>
                  <a:lnTo>
                    <a:pt x="157213" y="114084"/>
                  </a:lnTo>
                  <a:lnTo>
                    <a:pt x="189636" y="106299"/>
                  </a:lnTo>
                  <a:lnTo>
                    <a:pt x="189865" y="102285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764882" y="5321785"/>
            <a:ext cx="713740" cy="781050"/>
            <a:chOff x="9764882" y="5321785"/>
            <a:chExt cx="713740" cy="781050"/>
          </a:xfrm>
        </p:grpSpPr>
        <p:sp>
          <p:nvSpPr>
            <p:cNvPr id="16" name="object 16"/>
            <p:cNvSpPr/>
            <p:nvPr/>
          </p:nvSpPr>
          <p:spPr>
            <a:xfrm>
              <a:off x="9764878" y="5382373"/>
              <a:ext cx="713740" cy="720725"/>
            </a:xfrm>
            <a:custGeom>
              <a:avLst/>
              <a:gdLst/>
              <a:ahLst/>
              <a:cxnLst/>
              <a:rect l="l" t="t" r="r" b="b"/>
              <a:pathLst>
                <a:path w="713740" h="720725">
                  <a:moveTo>
                    <a:pt x="401129" y="227101"/>
                  </a:moveTo>
                  <a:lnTo>
                    <a:pt x="372465" y="227101"/>
                  </a:lnTo>
                  <a:lnTo>
                    <a:pt x="372465" y="198158"/>
                  </a:lnTo>
                  <a:lnTo>
                    <a:pt x="372452" y="370979"/>
                  </a:lnTo>
                  <a:lnTo>
                    <a:pt x="370725" y="374865"/>
                  </a:lnTo>
                  <a:lnTo>
                    <a:pt x="367855" y="377786"/>
                  </a:lnTo>
                  <a:lnTo>
                    <a:pt x="364959" y="380695"/>
                  </a:lnTo>
                  <a:lnTo>
                    <a:pt x="361111" y="382435"/>
                  </a:lnTo>
                  <a:lnTo>
                    <a:pt x="352323" y="382435"/>
                  </a:lnTo>
                  <a:lnTo>
                    <a:pt x="340969" y="227101"/>
                  </a:lnTo>
                  <a:lnTo>
                    <a:pt x="312305" y="227101"/>
                  </a:lnTo>
                  <a:lnTo>
                    <a:pt x="312305" y="366547"/>
                  </a:lnTo>
                  <a:lnTo>
                    <a:pt x="313220" y="375564"/>
                  </a:lnTo>
                  <a:lnTo>
                    <a:pt x="339420" y="407847"/>
                  </a:lnTo>
                  <a:lnTo>
                    <a:pt x="356692" y="411391"/>
                  </a:lnTo>
                  <a:lnTo>
                    <a:pt x="365658" y="410476"/>
                  </a:lnTo>
                  <a:lnTo>
                    <a:pt x="397624" y="383997"/>
                  </a:lnTo>
                  <a:lnTo>
                    <a:pt x="401129" y="366547"/>
                  </a:lnTo>
                  <a:lnTo>
                    <a:pt x="401129" y="227101"/>
                  </a:lnTo>
                  <a:close/>
                </a:path>
                <a:path w="713740" h="720725">
                  <a:moveTo>
                    <a:pt x="416052" y="4965"/>
                  </a:moveTo>
                  <a:lnTo>
                    <a:pt x="401485" y="2806"/>
                  </a:lnTo>
                  <a:lnTo>
                    <a:pt x="386740" y="1257"/>
                  </a:lnTo>
                  <a:lnTo>
                    <a:pt x="371817" y="317"/>
                  </a:lnTo>
                  <a:lnTo>
                    <a:pt x="356743" y="0"/>
                  </a:lnTo>
                  <a:lnTo>
                    <a:pt x="341630" y="317"/>
                  </a:lnTo>
                  <a:lnTo>
                    <a:pt x="326707" y="1257"/>
                  </a:lnTo>
                  <a:lnTo>
                    <a:pt x="311950" y="2806"/>
                  </a:lnTo>
                  <a:lnTo>
                    <a:pt x="297383" y="4965"/>
                  </a:lnTo>
                  <a:lnTo>
                    <a:pt x="302501" y="33439"/>
                  </a:lnTo>
                  <a:lnTo>
                    <a:pt x="315810" y="31496"/>
                  </a:lnTo>
                  <a:lnTo>
                    <a:pt x="329298" y="30086"/>
                  </a:lnTo>
                  <a:lnTo>
                    <a:pt x="342938" y="29222"/>
                  </a:lnTo>
                  <a:lnTo>
                    <a:pt x="356717" y="28943"/>
                  </a:lnTo>
                  <a:lnTo>
                    <a:pt x="370497" y="29222"/>
                  </a:lnTo>
                  <a:lnTo>
                    <a:pt x="384136" y="30073"/>
                  </a:lnTo>
                  <a:lnTo>
                    <a:pt x="397624" y="31483"/>
                  </a:lnTo>
                  <a:lnTo>
                    <a:pt x="410933" y="33439"/>
                  </a:lnTo>
                  <a:lnTo>
                    <a:pt x="411746" y="28943"/>
                  </a:lnTo>
                  <a:lnTo>
                    <a:pt x="416052" y="4965"/>
                  </a:lnTo>
                  <a:close/>
                </a:path>
                <a:path w="713740" h="720725">
                  <a:moveTo>
                    <a:pt x="542632" y="377571"/>
                  </a:moveTo>
                  <a:lnTo>
                    <a:pt x="540118" y="346659"/>
                  </a:lnTo>
                  <a:lnTo>
                    <a:pt x="532828" y="317373"/>
                  </a:lnTo>
                  <a:lnTo>
                    <a:pt x="521169" y="290144"/>
                  </a:lnTo>
                  <a:lnTo>
                    <a:pt x="513969" y="278726"/>
                  </a:lnTo>
                  <a:lnTo>
                    <a:pt x="513969" y="377583"/>
                  </a:lnTo>
                  <a:lnTo>
                    <a:pt x="510768" y="409600"/>
                  </a:lnTo>
                  <a:lnTo>
                    <a:pt x="487121" y="466356"/>
                  </a:lnTo>
                  <a:lnTo>
                    <a:pt x="444627" y="509257"/>
                  </a:lnTo>
                  <a:lnTo>
                    <a:pt x="388416" y="533133"/>
                  </a:lnTo>
                  <a:lnTo>
                    <a:pt x="356704" y="536359"/>
                  </a:lnTo>
                  <a:lnTo>
                    <a:pt x="325005" y="533133"/>
                  </a:lnTo>
                  <a:lnTo>
                    <a:pt x="268808" y="509257"/>
                  </a:lnTo>
                  <a:lnTo>
                    <a:pt x="226326" y="466356"/>
                  </a:lnTo>
                  <a:lnTo>
                    <a:pt x="202666" y="409600"/>
                  </a:lnTo>
                  <a:lnTo>
                    <a:pt x="199478" y="377583"/>
                  </a:lnTo>
                  <a:lnTo>
                    <a:pt x="201574" y="351612"/>
                  </a:lnTo>
                  <a:lnTo>
                    <a:pt x="217284" y="304114"/>
                  </a:lnTo>
                  <a:lnTo>
                    <a:pt x="245821" y="265010"/>
                  </a:lnTo>
                  <a:lnTo>
                    <a:pt x="284213" y="236639"/>
                  </a:lnTo>
                  <a:lnTo>
                    <a:pt x="306412" y="227088"/>
                  </a:lnTo>
                  <a:lnTo>
                    <a:pt x="312305" y="227088"/>
                  </a:lnTo>
                  <a:lnTo>
                    <a:pt x="340969" y="227088"/>
                  </a:lnTo>
                  <a:lnTo>
                    <a:pt x="340969" y="198158"/>
                  </a:lnTo>
                  <a:lnTo>
                    <a:pt x="340982" y="164007"/>
                  </a:lnTo>
                  <a:lnTo>
                    <a:pt x="342709" y="160121"/>
                  </a:lnTo>
                  <a:lnTo>
                    <a:pt x="345579" y="157200"/>
                  </a:lnTo>
                  <a:lnTo>
                    <a:pt x="348475" y="154305"/>
                  </a:lnTo>
                  <a:lnTo>
                    <a:pt x="352323" y="152552"/>
                  </a:lnTo>
                  <a:lnTo>
                    <a:pt x="361111" y="152552"/>
                  </a:lnTo>
                  <a:lnTo>
                    <a:pt x="372465" y="198158"/>
                  </a:lnTo>
                  <a:lnTo>
                    <a:pt x="372478" y="227088"/>
                  </a:lnTo>
                  <a:lnTo>
                    <a:pt x="401129" y="227088"/>
                  </a:lnTo>
                  <a:lnTo>
                    <a:pt x="405231" y="227088"/>
                  </a:lnTo>
                  <a:lnTo>
                    <a:pt x="448437" y="249097"/>
                  </a:lnTo>
                  <a:lnTo>
                    <a:pt x="482676" y="282816"/>
                  </a:lnTo>
                  <a:lnTo>
                    <a:pt x="505688" y="326694"/>
                  </a:lnTo>
                  <a:lnTo>
                    <a:pt x="513969" y="377583"/>
                  </a:lnTo>
                  <a:lnTo>
                    <a:pt x="513969" y="278726"/>
                  </a:lnTo>
                  <a:lnTo>
                    <a:pt x="486422" y="243497"/>
                  </a:lnTo>
                  <a:lnTo>
                    <a:pt x="439077" y="209816"/>
                  </a:lnTo>
                  <a:lnTo>
                    <a:pt x="408914" y="198158"/>
                  </a:lnTo>
                  <a:lnTo>
                    <a:pt x="407441" y="198158"/>
                  </a:lnTo>
                  <a:lnTo>
                    <a:pt x="401129" y="198158"/>
                  </a:lnTo>
                  <a:lnTo>
                    <a:pt x="401129" y="168440"/>
                  </a:lnTo>
                  <a:lnTo>
                    <a:pt x="400215" y="159423"/>
                  </a:lnTo>
                  <a:lnTo>
                    <a:pt x="374015" y="127139"/>
                  </a:lnTo>
                  <a:lnTo>
                    <a:pt x="356743" y="123609"/>
                  </a:lnTo>
                  <a:lnTo>
                    <a:pt x="347789" y="124510"/>
                  </a:lnTo>
                  <a:lnTo>
                    <a:pt x="315810" y="150990"/>
                  </a:lnTo>
                  <a:lnTo>
                    <a:pt x="312305" y="168440"/>
                  </a:lnTo>
                  <a:lnTo>
                    <a:pt x="312305" y="198158"/>
                  </a:lnTo>
                  <a:lnTo>
                    <a:pt x="302641" y="198158"/>
                  </a:lnTo>
                  <a:lnTo>
                    <a:pt x="248018" y="225285"/>
                  </a:lnTo>
                  <a:lnTo>
                    <a:pt x="207225" y="265976"/>
                  </a:lnTo>
                  <a:lnTo>
                    <a:pt x="180441" y="317804"/>
                  </a:lnTo>
                  <a:lnTo>
                    <a:pt x="170815" y="377571"/>
                  </a:lnTo>
                  <a:lnTo>
                    <a:pt x="174599" y="415404"/>
                  </a:lnTo>
                  <a:lnTo>
                    <a:pt x="202577" y="482549"/>
                  </a:lnTo>
                  <a:lnTo>
                    <a:pt x="252755" y="533234"/>
                  </a:lnTo>
                  <a:lnTo>
                    <a:pt x="319239" y="561479"/>
                  </a:lnTo>
                  <a:lnTo>
                    <a:pt x="356717" y="565302"/>
                  </a:lnTo>
                  <a:lnTo>
                    <a:pt x="394169" y="561479"/>
                  </a:lnTo>
                  <a:lnTo>
                    <a:pt x="460679" y="533234"/>
                  </a:lnTo>
                  <a:lnTo>
                    <a:pt x="510870" y="482549"/>
                  </a:lnTo>
                  <a:lnTo>
                    <a:pt x="538848" y="415404"/>
                  </a:lnTo>
                  <a:lnTo>
                    <a:pt x="542632" y="377571"/>
                  </a:lnTo>
                  <a:close/>
                </a:path>
                <a:path w="713740" h="720725">
                  <a:moveTo>
                    <a:pt x="713435" y="360184"/>
                  </a:moveTo>
                  <a:lnTo>
                    <a:pt x="710184" y="311327"/>
                  </a:lnTo>
                  <a:lnTo>
                    <a:pt x="700697" y="264439"/>
                  </a:lnTo>
                  <a:lnTo>
                    <a:pt x="685393" y="219989"/>
                  </a:lnTo>
                  <a:lnTo>
                    <a:pt x="664730" y="178384"/>
                  </a:lnTo>
                  <a:lnTo>
                    <a:pt x="639102" y="140068"/>
                  </a:lnTo>
                  <a:lnTo>
                    <a:pt x="608952" y="105498"/>
                  </a:lnTo>
                  <a:lnTo>
                    <a:pt x="573239" y="73914"/>
                  </a:lnTo>
                  <a:lnTo>
                    <a:pt x="533527" y="47294"/>
                  </a:lnTo>
                  <a:lnTo>
                    <a:pt x="490321" y="26123"/>
                  </a:lnTo>
                  <a:lnTo>
                    <a:pt x="444119" y="10896"/>
                  </a:lnTo>
                  <a:lnTo>
                    <a:pt x="439077" y="38963"/>
                  </a:lnTo>
                  <a:lnTo>
                    <a:pt x="431393" y="37553"/>
                  </a:lnTo>
                  <a:lnTo>
                    <a:pt x="475538" y="51333"/>
                  </a:lnTo>
                  <a:lnTo>
                    <a:pt x="516801" y="70980"/>
                  </a:lnTo>
                  <a:lnTo>
                    <a:pt x="554672" y="96024"/>
                  </a:lnTo>
                  <a:lnTo>
                    <a:pt x="588695" y="125958"/>
                  </a:lnTo>
                  <a:lnTo>
                    <a:pt x="621487" y="164566"/>
                  </a:lnTo>
                  <a:lnTo>
                    <a:pt x="648169" y="207962"/>
                  </a:lnTo>
                  <a:lnTo>
                    <a:pt x="668058" y="255473"/>
                  </a:lnTo>
                  <a:lnTo>
                    <a:pt x="680478" y="306438"/>
                  </a:lnTo>
                  <a:lnTo>
                    <a:pt x="684771" y="360184"/>
                  </a:lnTo>
                  <a:lnTo>
                    <a:pt x="680478" y="413931"/>
                  </a:lnTo>
                  <a:lnTo>
                    <a:pt x="668058" y="464883"/>
                  </a:lnTo>
                  <a:lnTo>
                    <a:pt x="648169" y="512406"/>
                  </a:lnTo>
                  <a:lnTo>
                    <a:pt x="621487" y="555802"/>
                  </a:lnTo>
                  <a:lnTo>
                    <a:pt x="588695" y="594410"/>
                  </a:lnTo>
                  <a:lnTo>
                    <a:pt x="550456" y="627532"/>
                  </a:lnTo>
                  <a:lnTo>
                    <a:pt x="507479" y="654469"/>
                  </a:lnTo>
                  <a:lnTo>
                    <a:pt x="460425" y="674547"/>
                  </a:lnTo>
                  <a:lnTo>
                    <a:pt x="409943" y="687095"/>
                  </a:lnTo>
                  <a:lnTo>
                    <a:pt x="356717" y="691426"/>
                  </a:lnTo>
                  <a:lnTo>
                    <a:pt x="303491" y="687095"/>
                  </a:lnTo>
                  <a:lnTo>
                    <a:pt x="253022" y="674547"/>
                  </a:lnTo>
                  <a:lnTo>
                    <a:pt x="205968" y="654469"/>
                  </a:lnTo>
                  <a:lnTo>
                    <a:pt x="162991" y="627532"/>
                  </a:lnTo>
                  <a:lnTo>
                    <a:pt x="124752" y="594410"/>
                  </a:lnTo>
                  <a:lnTo>
                    <a:pt x="91948" y="555802"/>
                  </a:lnTo>
                  <a:lnTo>
                    <a:pt x="65278" y="512406"/>
                  </a:lnTo>
                  <a:lnTo>
                    <a:pt x="45389" y="464883"/>
                  </a:lnTo>
                  <a:lnTo>
                    <a:pt x="32956" y="413931"/>
                  </a:lnTo>
                  <a:lnTo>
                    <a:pt x="28663" y="360184"/>
                  </a:lnTo>
                  <a:lnTo>
                    <a:pt x="32956" y="306438"/>
                  </a:lnTo>
                  <a:lnTo>
                    <a:pt x="45389" y="255473"/>
                  </a:lnTo>
                  <a:lnTo>
                    <a:pt x="65278" y="207962"/>
                  </a:lnTo>
                  <a:lnTo>
                    <a:pt x="91960" y="164566"/>
                  </a:lnTo>
                  <a:lnTo>
                    <a:pt x="124752" y="125958"/>
                  </a:lnTo>
                  <a:lnTo>
                    <a:pt x="158762" y="96024"/>
                  </a:lnTo>
                  <a:lnTo>
                    <a:pt x="196634" y="70993"/>
                  </a:lnTo>
                  <a:lnTo>
                    <a:pt x="237883" y="51333"/>
                  </a:lnTo>
                  <a:lnTo>
                    <a:pt x="277545" y="38963"/>
                  </a:lnTo>
                  <a:lnTo>
                    <a:pt x="282067" y="37553"/>
                  </a:lnTo>
                  <a:lnTo>
                    <a:pt x="274370" y="38963"/>
                  </a:lnTo>
                  <a:lnTo>
                    <a:pt x="269328" y="10896"/>
                  </a:lnTo>
                  <a:lnTo>
                    <a:pt x="223113" y="26123"/>
                  </a:lnTo>
                  <a:lnTo>
                    <a:pt x="179908" y="47294"/>
                  </a:lnTo>
                  <a:lnTo>
                    <a:pt x="140208" y="73914"/>
                  </a:lnTo>
                  <a:lnTo>
                    <a:pt x="104482" y="105498"/>
                  </a:lnTo>
                  <a:lnTo>
                    <a:pt x="74333" y="140068"/>
                  </a:lnTo>
                  <a:lnTo>
                    <a:pt x="48704" y="178384"/>
                  </a:lnTo>
                  <a:lnTo>
                    <a:pt x="28041" y="219989"/>
                  </a:lnTo>
                  <a:lnTo>
                    <a:pt x="12738" y="264439"/>
                  </a:lnTo>
                  <a:lnTo>
                    <a:pt x="3251" y="311327"/>
                  </a:lnTo>
                  <a:lnTo>
                    <a:pt x="0" y="360184"/>
                  </a:lnTo>
                  <a:lnTo>
                    <a:pt x="3251" y="409041"/>
                  </a:lnTo>
                  <a:lnTo>
                    <a:pt x="12738" y="455917"/>
                  </a:lnTo>
                  <a:lnTo>
                    <a:pt x="28041" y="500380"/>
                  </a:lnTo>
                  <a:lnTo>
                    <a:pt x="48704" y="541985"/>
                  </a:lnTo>
                  <a:lnTo>
                    <a:pt x="74333" y="580288"/>
                  </a:lnTo>
                  <a:lnTo>
                    <a:pt x="104482" y="614870"/>
                  </a:lnTo>
                  <a:lnTo>
                    <a:pt x="138722" y="645312"/>
                  </a:lnTo>
                  <a:lnTo>
                    <a:pt x="176657" y="671182"/>
                  </a:lnTo>
                  <a:lnTo>
                    <a:pt x="217855" y="692048"/>
                  </a:lnTo>
                  <a:lnTo>
                    <a:pt x="261886" y="707491"/>
                  </a:lnTo>
                  <a:lnTo>
                    <a:pt x="308305" y="717080"/>
                  </a:lnTo>
                  <a:lnTo>
                    <a:pt x="356692" y="720369"/>
                  </a:lnTo>
                  <a:lnTo>
                    <a:pt x="405104" y="717080"/>
                  </a:lnTo>
                  <a:lnTo>
                    <a:pt x="451535" y="707504"/>
                  </a:lnTo>
                  <a:lnTo>
                    <a:pt x="495566" y="692061"/>
                  </a:lnTo>
                  <a:lnTo>
                    <a:pt x="496798" y="691426"/>
                  </a:lnTo>
                  <a:lnTo>
                    <a:pt x="536765" y="671182"/>
                  </a:lnTo>
                  <a:lnTo>
                    <a:pt x="574713" y="645312"/>
                  </a:lnTo>
                  <a:lnTo>
                    <a:pt x="608952" y="614870"/>
                  </a:lnTo>
                  <a:lnTo>
                    <a:pt x="639102" y="580288"/>
                  </a:lnTo>
                  <a:lnTo>
                    <a:pt x="664730" y="541985"/>
                  </a:lnTo>
                  <a:lnTo>
                    <a:pt x="685393" y="500380"/>
                  </a:lnTo>
                  <a:lnTo>
                    <a:pt x="700697" y="455930"/>
                  </a:lnTo>
                  <a:lnTo>
                    <a:pt x="710184" y="409041"/>
                  </a:lnTo>
                  <a:lnTo>
                    <a:pt x="713435" y="36018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32968" y="5321785"/>
              <a:ext cx="177268" cy="9954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646217" y="5321943"/>
            <a:ext cx="446405" cy="781050"/>
            <a:chOff x="11646217" y="5321943"/>
            <a:chExt cx="446405" cy="781050"/>
          </a:xfrm>
        </p:grpSpPr>
        <p:sp>
          <p:nvSpPr>
            <p:cNvPr id="19" name="object 19"/>
            <p:cNvSpPr/>
            <p:nvPr/>
          </p:nvSpPr>
          <p:spPr>
            <a:xfrm>
              <a:off x="11646205" y="5342609"/>
              <a:ext cx="446405" cy="760730"/>
            </a:xfrm>
            <a:custGeom>
              <a:avLst/>
              <a:gdLst/>
              <a:ahLst/>
              <a:cxnLst/>
              <a:rect l="l" t="t" r="r" b="b"/>
              <a:pathLst>
                <a:path w="446404" h="760729">
                  <a:moveTo>
                    <a:pt x="195287" y="91300"/>
                  </a:moveTo>
                  <a:lnTo>
                    <a:pt x="193357" y="89268"/>
                  </a:lnTo>
                  <a:lnTo>
                    <a:pt x="191427" y="87172"/>
                  </a:lnTo>
                  <a:lnTo>
                    <a:pt x="189509" y="85026"/>
                  </a:lnTo>
                  <a:lnTo>
                    <a:pt x="190601" y="87757"/>
                  </a:lnTo>
                  <a:lnTo>
                    <a:pt x="192671" y="89992"/>
                  </a:lnTo>
                  <a:lnTo>
                    <a:pt x="195287" y="91300"/>
                  </a:lnTo>
                  <a:close/>
                </a:path>
                <a:path w="446404" h="760729">
                  <a:moveTo>
                    <a:pt x="446354" y="197954"/>
                  </a:moveTo>
                  <a:lnTo>
                    <a:pt x="444334" y="192989"/>
                  </a:lnTo>
                  <a:lnTo>
                    <a:pt x="444334" y="204089"/>
                  </a:lnTo>
                  <a:lnTo>
                    <a:pt x="444131" y="204584"/>
                  </a:lnTo>
                  <a:lnTo>
                    <a:pt x="441820" y="209346"/>
                  </a:lnTo>
                  <a:lnTo>
                    <a:pt x="444334" y="204089"/>
                  </a:lnTo>
                  <a:lnTo>
                    <a:pt x="444334" y="192989"/>
                  </a:lnTo>
                  <a:lnTo>
                    <a:pt x="443814" y="191693"/>
                  </a:lnTo>
                  <a:lnTo>
                    <a:pt x="431279" y="185572"/>
                  </a:lnTo>
                  <a:lnTo>
                    <a:pt x="421068" y="180428"/>
                  </a:lnTo>
                  <a:lnTo>
                    <a:pt x="421068" y="214579"/>
                  </a:lnTo>
                  <a:lnTo>
                    <a:pt x="421068" y="728446"/>
                  </a:lnTo>
                  <a:lnTo>
                    <a:pt x="395389" y="717969"/>
                  </a:lnTo>
                  <a:lnTo>
                    <a:pt x="360375" y="706932"/>
                  </a:lnTo>
                  <a:lnTo>
                    <a:pt x="357911" y="706158"/>
                  </a:lnTo>
                  <a:lnTo>
                    <a:pt x="307949" y="694766"/>
                  </a:lnTo>
                  <a:lnTo>
                    <a:pt x="287528" y="691807"/>
                  </a:lnTo>
                  <a:lnTo>
                    <a:pt x="244830" y="685609"/>
                  </a:lnTo>
                  <a:lnTo>
                    <a:pt x="231584" y="684377"/>
                  </a:lnTo>
                  <a:lnTo>
                    <a:pt x="218871" y="683539"/>
                  </a:lnTo>
                  <a:lnTo>
                    <a:pt x="206717" y="683069"/>
                  </a:lnTo>
                  <a:lnTo>
                    <a:pt x="195135" y="682917"/>
                  </a:lnTo>
                  <a:lnTo>
                    <a:pt x="167906" y="683780"/>
                  </a:lnTo>
                  <a:lnTo>
                    <a:pt x="144856" y="685952"/>
                  </a:lnTo>
                  <a:lnTo>
                    <a:pt x="126187" y="688835"/>
                  </a:lnTo>
                  <a:lnTo>
                    <a:pt x="112128" y="691807"/>
                  </a:lnTo>
                  <a:lnTo>
                    <a:pt x="25387" y="195338"/>
                  </a:lnTo>
                  <a:lnTo>
                    <a:pt x="71208" y="179705"/>
                  </a:lnTo>
                  <a:lnTo>
                    <a:pt x="126276" y="173240"/>
                  </a:lnTo>
                  <a:lnTo>
                    <a:pt x="163855" y="172250"/>
                  </a:lnTo>
                  <a:lnTo>
                    <a:pt x="177647" y="172364"/>
                  </a:lnTo>
                  <a:lnTo>
                    <a:pt x="224015" y="174256"/>
                  </a:lnTo>
                  <a:lnTo>
                    <a:pt x="275488" y="178828"/>
                  </a:lnTo>
                  <a:lnTo>
                    <a:pt x="318681" y="185102"/>
                  </a:lnTo>
                  <a:lnTo>
                    <a:pt x="381825" y="199821"/>
                  </a:lnTo>
                  <a:lnTo>
                    <a:pt x="418401" y="213309"/>
                  </a:lnTo>
                  <a:lnTo>
                    <a:pt x="421068" y="214579"/>
                  </a:lnTo>
                  <a:lnTo>
                    <a:pt x="421068" y="180428"/>
                  </a:lnTo>
                  <a:lnTo>
                    <a:pt x="381469" y="159956"/>
                  </a:lnTo>
                  <a:lnTo>
                    <a:pt x="342353" y="137490"/>
                  </a:lnTo>
                  <a:lnTo>
                    <a:pt x="302069" y="106260"/>
                  </a:lnTo>
                  <a:lnTo>
                    <a:pt x="255892" y="62217"/>
                  </a:lnTo>
                  <a:lnTo>
                    <a:pt x="226263" y="27724"/>
                  </a:lnTo>
                  <a:lnTo>
                    <a:pt x="208381" y="2133"/>
                  </a:lnTo>
                  <a:lnTo>
                    <a:pt x="204444" y="0"/>
                  </a:lnTo>
                  <a:lnTo>
                    <a:pt x="199237" y="0"/>
                  </a:lnTo>
                  <a:lnTo>
                    <a:pt x="198145" y="152"/>
                  </a:lnTo>
                  <a:lnTo>
                    <a:pt x="191858" y="1917"/>
                  </a:lnTo>
                  <a:lnTo>
                    <a:pt x="188277" y="6667"/>
                  </a:lnTo>
                  <a:lnTo>
                    <a:pt x="188468" y="44945"/>
                  </a:lnTo>
                  <a:lnTo>
                    <a:pt x="212661" y="74701"/>
                  </a:lnTo>
                  <a:lnTo>
                    <a:pt x="212521" y="49072"/>
                  </a:lnTo>
                  <a:lnTo>
                    <a:pt x="230149" y="69697"/>
                  </a:lnTo>
                  <a:lnTo>
                    <a:pt x="282359" y="120980"/>
                  </a:lnTo>
                  <a:lnTo>
                    <a:pt x="317119" y="149288"/>
                  </a:lnTo>
                  <a:lnTo>
                    <a:pt x="341172" y="164922"/>
                  </a:lnTo>
                  <a:lnTo>
                    <a:pt x="316903" y="160426"/>
                  </a:lnTo>
                  <a:lnTo>
                    <a:pt x="259156" y="152933"/>
                  </a:lnTo>
                  <a:lnTo>
                    <a:pt x="208851" y="149364"/>
                  </a:lnTo>
                  <a:lnTo>
                    <a:pt x="163855" y="148234"/>
                  </a:lnTo>
                  <a:lnTo>
                    <a:pt x="120103" y="149555"/>
                  </a:lnTo>
                  <a:lnTo>
                    <a:pt x="57391" y="158102"/>
                  </a:lnTo>
                  <a:lnTo>
                    <a:pt x="15976" y="172986"/>
                  </a:lnTo>
                  <a:lnTo>
                    <a:pt x="0" y="188671"/>
                  </a:lnTo>
                  <a:lnTo>
                    <a:pt x="101" y="190258"/>
                  </a:lnTo>
                  <a:lnTo>
                    <a:pt x="91325" y="712457"/>
                  </a:lnTo>
                  <a:lnTo>
                    <a:pt x="93472" y="715543"/>
                  </a:lnTo>
                  <a:lnTo>
                    <a:pt x="98361" y="718388"/>
                  </a:lnTo>
                  <a:lnTo>
                    <a:pt x="100469" y="718947"/>
                  </a:lnTo>
                  <a:lnTo>
                    <a:pt x="103936" y="718947"/>
                  </a:lnTo>
                  <a:lnTo>
                    <a:pt x="105295" y="718718"/>
                  </a:lnTo>
                  <a:lnTo>
                    <a:pt x="106591" y="718261"/>
                  </a:lnTo>
                  <a:lnTo>
                    <a:pt x="113093" y="716330"/>
                  </a:lnTo>
                  <a:lnTo>
                    <a:pt x="130467" y="712470"/>
                  </a:lnTo>
                  <a:lnTo>
                    <a:pt x="158140" y="708647"/>
                  </a:lnTo>
                  <a:lnTo>
                    <a:pt x="195097" y="706932"/>
                  </a:lnTo>
                  <a:lnTo>
                    <a:pt x="206070" y="707072"/>
                  </a:lnTo>
                  <a:lnTo>
                    <a:pt x="288188" y="715683"/>
                  </a:lnTo>
                  <a:lnTo>
                    <a:pt x="327012" y="723214"/>
                  </a:lnTo>
                  <a:lnTo>
                    <a:pt x="384505" y="739584"/>
                  </a:lnTo>
                  <a:lnTo>
                    <a:pt x="420382" y="754811"/>
                  </a:lnTo>
                  <a:lnTo>
                    <a:pt x="428510" y="759612"/>
                  </a:lnTo>
                  <a:lnTo>
                    <a:pt x="430796" y="760272"/>
                  </a:lnTo>
                  <a:lnTo>
                    <a:pt x="435051" y="760272"/>
                  </a:lnTo>
                  <a:lnTo>
                    <a:pt x="437019" y="759790"/>
                  </a:lnTo>
                  <a:lnTo>
                    <a:pt x="442683" y="756742"/>
                  </a:lnTo>
                  <a:lnTo>
                    <a:pt x="445109" y="752678"/>
                  </a:lnTo>
                  <a:lnTo>
                    <a:pt x="445109" y="728446"/>
                  </a:lnTo>
                  <a:lnTo>
                    <a:pt x="445109" y="211836"/>
                  </a:lnTo>
                  <a:lnTo>
                    <a:pt x="445109" y="206044"/>
                  </a:lnTo>
                  <a:lnTo>
                    <a:pt x="444893" y="204774"/>
                  </a:lnTo>
                  <a:lnTo>
                    <a:pt x="444500" y="203581"/>
                  </a:lnTo>
                  <a:lnTo>
                    <a:pt x="446354" y="19795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9478" y="5321943"/>
              <a:ext cx="241768" cy="17239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673218" y="5453430"/>
              <a:ext cx="339090" cy="298450"/>
            </a:xfrm>
            <a:custGeom>
              <a:avLst/>
              <a:gdLst/>
              <a:ahLst/>
              <a:cxnLst/>
              <a:rect l="l" t="t" r="r" b="b"/>
              <a:pathLst>
                <a:path w="339090" h="298450">
                  <a:moveTo>
                    <a:pt x="261366" y="18110"/>
                  </a:moveTo>
                  <a:lnTo>
                    <a:pt x="260350" y="17703"/>
                  </a:lnTo>
                  <a:lnTo>
                    <a:pt x="261366" y="18110"/>
                  </a:lnTo>
                  <a:close/>
                </a:path>
                <a:path w="339090" h="298450">
                  <a:moveTo>
                    <a:pt x="266839" y="34251"/>
                  </a:moveTo>
                  <a:lnTo>
                    <a:pt x="266319" y="35191"/>
                  </a:lnTo>
                  <a:lnTo>
                    <a:pt x="266446" y="35013"/>
                  </a:lnTo>
                  <a:lnTo>
                    <a:pt x="266839" y="34251"/>
                  </a:lnTo>
                  <a:close/>
                </a:path>
                <a:path w="339090" h="298450">
                  <a:moveTo>
                    <a:pt x="267474" y="32550"/>
                  </a:moveTo>
                  <a:lnTo>
                    <a:pt x="267246" y="33197"/>
                  </a:lnTo>
                  <a:lnTo>
                    <a:pt x="266839" y="34239"/>
                  </a:lnTo>
                  <a:lnTo>
                    <a:pt x="267068" y="33845"/>
                  </a:lnTo>
                  <a:lnTo>
                    <a:pt x="267474" y="32550"/>
                  </a:lnTo>
                  <a:close/>
                </a:path>
                <a:path w="339090" h="298450">
                  <a:moveTo>
                    <a:pt x="267982" y="30556"/>
                  </a:moveTo>
                  <a:lnTo>
                    <a:pt x="267919" y="26720"/>
                  </a:lnTo>
                  <a:lnTo>
                    <a:pt x="267804" y="26250"/>
                  </a:lnTo>
                  <a:lnTo>
                    <a:pt x="267690" y="25793"/>
                  </a:lnTo>
                  <a:lnTo>
                    <a:pt x="267614" y="25488"/>
                  </a:lnTo>
                  <a:lnTo>
                    <a:pt x="267576" y="25311"/>
                  </a:lnTo>
                  <a:lnTo>
                    <a:pt x="266103" y="22059"/>
                  </a:lnTo>
                  <a:lnTo>
                    <a:pt x="264756" y="20396"/>
                  </a:lnTo>
                  <a:lnTo>
                    <a:pt x="262585" y="18846"/>
                  </a:lnTo>
                  <a:lnTo>
                    <a:pt x="262242" y="18592"/>
                  </a:lnTo>
                  <a:lnTo>
                    <a:pt x="261861" y="18389"/>
                  </a:lnTo>
                  <a:lnTo>
                    <a:pt x="261366" y="18110"/>
                  </a:lnTo>
                  <a:lnTo>
                    <a:pt x="259854" y="17513"/>
                  </a:lnTo>
                  <a:lnTo>
                    <a:pt x="259346" y="17360"/>
                  </a:lnTo>
                  <a:lnTo>
                    <a:pt x="258826" y="17233"/>
                  </a:lnTo>
                  <a:lnTo>
                    <a:pt x="252209" y="15811"/>
                  </a:lnTo>
                  <a:lnTo>
                    <a:pt x="252209" y="40297"/>
                  </a:lnTo>
                  <a:lnTo>
                    <a:pt x="208610" y="24015"/>
                  </a:lnTo>
                  <a:lnTo>
                    <a:pt x="252209" y="40297"/>
                  </a:lnTo>
                  <a:lnTo>
                    <a:pt x="252209" y="15811"/>
                  </a:lnTo>
                  <a:lnTo>
                    <a:pt x="198996" y="5778"/>
                  </a:lnTo>
                  <a:lnTo>
                    <a:pt x="146164" y="685"/>
                  </a:lnTo>
                  <a:lnTo>
                    <a:pt x="119151" y="0"/>
                  </a:lnTo>
                  <a:lnTo>
                    <a:pt x="73253" y="2108"/>
                  </a:lnTo>
                  <a:lnTo>
                    <a:pt x="17538" y="11480"/>
                  </a:lnTo>
                  <a:lnTo>
                    <a:pt x="0" y="22733"/>
                  </a:lnTo>
                  <a:lnTo>
                    <a:pt x="3835" y="34010"/>
                  </a:lnTo>
                  <a:lnTo>
                    <a:pt x="8509" y="37160"/>
                  </a:lnTo>
                  <a:lnTo>
                    <a:pt x="14795" y="37160"/>
                  </a:lnTo>
                  <a:lnTo>
                    <a:pt x="16103" y="36957"/>
                  </a:lnTo>
                  <a:lnTo>
                    <a:pt x="17386" y="36512"/>
                  </a:lnTo>
                  <a:lnTo>
                    <a:pt x="24739" y="34429"/>
                  </a:lnTo>
                  <a:lnTo>
                    <a:pt x="44754" y="30149"/>
                  </a:lnTo>
                  <a:lnTo>
                    <a:pt x="76517" y="25920"/>
                  </a:lnTo>
                  <a:lnTo>
                    <a:pt x="119138" y="24015"/>
                  </a:lnTo>
                  <a:lnTo>
                    <a:pt x="148107" y="24841"/>
                  </a:lnTo>
                  <a:lnTo>
                    <a:pt x="215226" y="32677"/>
                  </a:lnTo>
                  <a:lnTo>
                    <a:pt x="253034" y="40538"/>
                  </a:lnTo>
                  <a:lnTo>
                    <a:pt x="254152" y="40805"/>
                  </a:lnTo>
                  <a:lnTo>
                    <a:pt x="255092" y="40919"/>
                  </a:lnTo>
                  <a:lnTo>
                    <a:pt x="266306" y="35204"/>
                  </a:lnTo>
                  <a:lnTo>
                    <a:pt x="266839" y="34239"/>
                  </a:lnTo>
                  <a:lnTo>
                    <a:pt x="267474" y="32524"/>
                  </a:lnTo>
                  <a:lnTo>
                    <a:pt x="267703" y="31711"/>
                  </a:lnTo>
                  <a:lnTo>
                    <a:pt x="267982" y="30556"/>
                  </a:lnTo>
                  <a:close/>
                </a:path>
                <a:path w="339090" h="298450">
                  <a:moveTo>
                    <a:pt x="268020" y="28155"/>
                  </a:moveTo>
                  <a:lnTo>
                    <a:pt x="267931" y="26708"/>
                  </a:lnTo>
                  <a:lnTo>
                    <a:pt x="268020" y="28155"/>
                  </a:lnTo>
                  <a:close/>
                </a:path>
                <a:path w="339090" h="298450">
                  <a:moveTo>
                    <a:pt x="338632" y="131178"/>
                  </a:moveTo>
                  <a:lnTo>
                    <a:pt x="336105" y="127317"/>
                  </a:lnTo>
                  <a:lnTo>
                    <a:pt x="314604" y="127317"/>
                  </a:lnTo>
                  <a:lnTo>
                    <a:pt x="314604" y="144449"/>
                  </a:lnTo>
                  <a:lnTo>
                    <a:pt x="314604" y="269379"/>
                  </a:lnTo>
                  <a:lnTo>
                    <a:pt x="292773" y="263525"/>
                  </a:lnTo>
                  <a:lnTo>
                    <a:pt x="261416" y="257009"/>
                  </a:lnTo>
                  <a:lnTo>
                    <a:pt x="248386" y="255079"/>
                  </a:lnTo>
                  <a:lnTo>
                    <a:pt x="220129" y="250863"/>
                  </a:lnTo>
                  <a:lnTo>
                    <a:pt x="168465" y="246062"/>
                  </a:lnTo>
                  <a:lnTo>
                    <a:pt x="162547" y="245668"/>
                  </a:lnTo>
                  <a:lnTo>
                    <a:pt x="156832" y="245491"/>
                  </a:lnTo>
                  <a:lnTo>
                    <a:pt x="151333" y="245491"/>
                  </a:lnTo>
                  <a:lnTo>
                    <a:pt x="129933" y="246392"/>
                  </a:lnTo>
                  <a:lnTo>
                    <a:pt x="111264" y="248691"/>
                  </a:lnTo>
                  <a:lnTo>
                    <a:pt x="95631" y="251790"/>
                  </a:lnTo>
                  <a:lnTo>
                    <a:pt x="83286" y="255079"/>
                  </a:lnTo>
                  <a:lnTo>
                    <a:pt x="64630" y="136969"/>
                  </a:lnTo>
                  <a:lnTo>
                    <a:pt x="78447" y="133921"/>
                  </a:lnTo>
                  <a:lnTo>
                    <a:pt x="98590" y="130771"/>
                  </a:lnTo>
                  <a:lnTo>
                    <a:pt x="125158" y="128308"/>
                  </a:lnTo>
                  <a:lnTo>
                    <a:pt x="158254" y="127317"/>
                  </a:lnTo>
                  <a:lnTo>
                    <a:pt x="158851" y="127317"/>
                  </a:lnTo>
                  <a:lnTo>
                    <a:pt x="199758" y="128181"/>
                  </a:lnTo>
                  <a:lnTo>
                    <a:pt x="263105" y="133731"/>
                  </a:lnTo>
                  <a:lnTo>
                    <a:pt x="302412" y="141084"/>
                  </a:lnTo>
                  <a:lnTo>
                    <a:pt x="314604" y="144449"/>
                  </a:lnTo>
                  <a:lnTo>
                    <a:pt x="314604" y="127317"/>
                  </a:lnTo>
                  <a:lnTo>
                    <a:pt x="247180" y="127317"/>
                  </a:lnTo>
                  <a:lnTo>
                    <a:pt x="336105" y="127304"/>
                  </a:lnTo>
                  <a:lnTo>
                    <a:pt x="335826" y="126885"/>
                  </a:lnTo>
                  <a:lnTo>
                    <a:pt x="290131" y="113842"/>
                  </a:lnTo>
                  <a:lnTo>
                    <a:pt x="236766" y="106578"/>
                  </a:lnTo>
                  <a:lnTo>
                    <a:pt x="158280" y="103301"/>
                  </a:lnTo>
                  <a:lnTo>
                    <a:pt x="109829" y="105397"/>
                  </a:lnTo>
                  <a:lnTo>
                    <a:pt x="54406" y="114833"/>
                  </a:lnTo>
                  <a:lnTo>
                    <a:pt x="38354" y="124701"/>
                  </a:lnTo>
                  <a:lnTo>
                    <a:pt x="62382" y="276745"/>
                  </a:lnTo>
                  <a:lnTo>
                    <a:pt x="64668" y="279984"/>
                  </a:lnTo>
                  <a:lnTo>
                    <a:pt x="69723" y="282714"/>
                  </a:lnTo>
                  <a:lnTo>
                    <a:pt x="71691" y="283197"/>
                  </a:lnTo>
                  <a:lnTo>
                    <a:pt x="75336" y="283197"/>
                  </a:lnTo>
                  <a:lnTo>
                    <a:pt x="77012" y="282854"/>
                  </a:lnTo>
                  <a:lnTo>
                    <a:pt x="78892" y="282016"/>
                  </a:lnTo>
                  <a:lnTo>
                    <a:pt x="85737" y="279488"/>
                  </a:lnTo>
                  <a:lnTo>
                    <a:pt x="100761" y="275247"/>
                  </a:lnTo>
                  <a:lnTo>
                    <a:pt x="122936" y="271272"/>
                  </a:lnTo>
                  <a:lnTo>
                    <a:pt x="151244" y="269506"/>
                  </a:lnTo>
                  <a:lnTo>
                    <a:pt x="156349" y="269506"/>
                  </a:lnTo>
                  <a:lnTo>
                    <a:pt x="205066" y="273316"/>
                  </a:lnTo>
                  <a:lnTo>
                    <a:pt x="264439" y="281990"/>
                  </a:lnTo>
                  <a:lnTo>
                    <a:pt x="302298" y="290804"/>
                  </a:lnTo>
                  <a:lnTo>
                    <a:pt x="323392" y="297903"/>
                  </a:lnTo>
                  <a:lnTo>
                    <a:pt x="325018" y="298234"/>
                  </a:lnTo>
                  <a:lnTo>
                    <a:pt x="328930" y="298234"/>
                  </a:lnTo>
                  <a:lnTo>
                    <a:pt x="331216" y="297561"/>
                  </a:lnTo>
                  <a:lnTo>
                    <a:pt x="336600" y="294030"/>
                  </a:lnTo>
                  <a:lnTo>
                    <a:pt x="338632" y="290271"/>
                  </a:lnTo>
                  <a:lnTo>
                    <a:pt x="338632" y="269506"/>
                  </a:lnTo>
                  <a:lnTo>
                    <a:pt x="338632" y="269379"/>
                  </a:lnTo>
                  <a:lnTo>
                    <a:pt x="338632" y="131178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6068936" y="5321782"/>
            <a:ext cx="781050" cy="781050"/>
          </a:xfrm>
          <a:custGeom>
            <a:avLst/>
            <a:gdLst/>
            <a:ahLst/>
            <a:cxnLst/>
            <a:rect l="l" t="t" r="r" b="b"/>
            <a:pathLst>
              <a:path w="781050" h="781050">
                <a:moveTo>
                  <a:pt x="136232" y="375983"/>
                </a:moveTo>
                <a:lnTo>
                  <a:pt x="58889" y="375983"/>
                </a:lnTo>
                <a:lnTo>
                  <a:pt x="58889" y="404990"/>
                </a:lnTo>
                <a:lnTo>
                  <a:pt x="136232" y="404990"/>
                </a:lnTo>
                <a:lnTo>
                  <a:pt x="136232" y="375983"/>
                </a:lnTo>
                <a:close/>
              </a:path>
              <a:path w="781050" h="781050">
                <a:moveTo>
                  <a:pt x="220954" y="580529"/>
                </a:moveTo>
                <a:lnTo>
                  <a:pt x="200444" y="560019"/>
                </a:lnTo>
                <a:lnTo>
                  <a:pt x="145757" y="614705"/>
                </a:lnTo>
                <a:lnTo>
                  <a:pt x="166268" y="635215"/>
                </a:lnTo>
                <a:lnTo>
                  <a:pt x="220954" y="580529"/>
                </a:lnTo>
                <a:close/>
              </a:path>
              <a:path w="781050" h="781050">
                <a:moveTo>
                  <a:pt x="220954" y="200444"/>
                </a:moveTo>
                <a:lnTo>
                  <a:pt x="166268" y="145757"/>
                </a:lnTo>
                <a:lnTo>
                  <a:pt x="145757" y="166268"/>
                </a:lnTo>
                <a:lnTo>
                  <a:pt x="200444" y="220954"/>
                </a:lnTo>
                <a:lnTo>
                  <a:pt x="220954" y="200444"/>
                </a:lnTo>
                <a:close/>
              </a:path>
              <a:path w="781050" h="781050">
                <a:moveTo>
                  <a:pt x="404990" y="644740"/>
                </a:moveTo>
                <a:lnTo>
                  <a:pt x="375996" y="644740"/>
                </a:lnTo>
                <a:lnTo>
                  <a:pt x="375996" y="722083"/>
                </a:lnTo>
                <a:lnTo>
                  <a:pt x="404990" y="722083"/>
                </a:lnTo>
                <a:lnTo>
                  <a:pt x="404990" y="644740"/>
                </a:lnTo>
                <a:close/>
              </a:path>
              <a:path w="781050" h="781050">
                <a:moveTo>
                  <a:pt x="609447" y="375856"/>
                </a:moveTo>
                <a:lnTo>
                  <a:pt x="455396" y="375856"/>
                </a:lnTo>
                <a:lnTo>
                  <a:pt x="455396" y="380936"/>
                </a:lnTo>
                <a:lnTo>
                  <a:pt x="455396" y="383463"/>
                </a:lnTo>
                <a:lnTo>
                  <a:pt x="455396" y="397522"/>
                </a:lnTo>
                <a:lnTo>
                  <a:pt x="455396" y="399986"/>
                </a:lnTo>
                <a:lnTo>
                  <a:pt x="455104" y="399986"/>
                </a:lnTo>
                <a:lnTo>
                  <a:pt x="455396" y="397522"/>
                </a:lnTo>
                <a:lnTo>
                  <a:pt x="455396" y="383463"/>
                </a:lnTo>
                <a:lnTo>
                  <a:pt x="455091" y="380936"/>
                </a:lnTo>
                <a:lnTo>
                  <a:pt x="455396" y="380936"/>
                </a:lnTo>
                <a:lnTo>
                  <a:pt x="455396" y="375856"/>
                </a:lnTo>
                <a:lnTo>
                  <a:pt x="454558" y="375856"/>
                </a:lnTo>
                <a:lnTo>
                  <a:pt x="454558" y="378409"/>
                </a:lnTo>
                <a:lnTo>
                  <a:pt x="454012" y="375983"/>
                </a:lnTo>
                <a:lnTo>
                  <a:pt x="429755" y="338505"/>
                </a:lnTo>
                <a:lnTo>
                  <a:pt x="426631" y="336473"/>
                </a:lnTo>
                <a:lnTo>
                  <a:pt x="426631" y="390486"/>
                </a:lnTo>
                <a:lnTo>
                  <a:pt x="425894" y="397789"/>
                </a:lnTo>
                <a:lnTo>
                  <a:pt x="397789" y="425894"/>
                </a:lnTo>
                <a:lnTo>
                  <a:pt x="390499" y="426631"/>
                </a:lnTo>
                <a:lnTo>
                  <a:pt x="383197" y="425894"/>
                </a:lnTo>
                <a:lnTo>
                  <a:pt x="355092" y="397789"/>
                </a:lnTo>
                <a:lnTo>
                  <a:pt x="354355" y="390486"/>
                </a:lnTo>
                <a:lnTo>
                  <a:pt x="355092" y="383197"/>
                </a:lnTo>
                <a:lnTo>
                  <a:pt x="383197" y="355079"/>
                </a:lnTo>
                <a:lnTo>
                  <a:pt x="390499" y="354355"/>
                </a:lnTo>
                <a:lnTo>
                  <a:pt x="375996" y="354355"/>
                </a:lnTo>
                <a:lnTo>
                  <a:pt x="404990" y="354342"/>
                </a:lnTo>
                <a:lnTo>
                  <a:pt x="390499" y="354355"/>
                </a:lnTo>
                <a:lnTo>
                  <a:pt x="397789" y="355079"/>
                </a:lnTo>
                <a:lnTo>
                  <a:pt x="425894" y="383197"/>
                </a:lnTo>
                <a:lnTo>
                  <a:pt x="426631" y="390486"/>
                </a:lnTo>
                <a:lnTo>
                  <a:pt x="426631" y="336473"/>
                </a:lnTo>
                <a:lnTo>
                  <a:pt x="422160" y="333552"/>
                </a:lnTo>
                <a:lnTo>
                  <a:pt x="413867" y="329666"/>
                </a:lnTo>
                <a:lnTo>
                  <a:pt x="404990" y="326974"/>
                </a:lnTo>
                <a:lnTo>
                  <a:pt x="404990" y="325348"/>
                </a:lnTo>
                <a:lnTo>
                  <a:pt x="395490" y="325348"/>
                </a:lnTo>
                <a:lnTo>
                  <a:pt x="390525" y="325348"/>
                </a:lnTo>
                <a:lnTo>
                  <a:pt x="385508" y="325348"/>
                </a:lnTo>
                <a:lnTo>
                  <a:pt x="382460" y="325704"/>
                </a:lnTo>
                <a:lnTo>
                  <a:pt x="382460" y="325056"/>
                </a:lnTo>
                <a:lnTo>
                  <a:pt x="404990" y="325056"/>
                </a:lnTo>
                <a:lnTo>
                  <a:pt x="404990" y="136220"/>
                </a:lnTo>
                <a:lnTo>
                  <a:pt x="404990" y="135826"/>
                </a:lnTo>
                <a:lnTo>
                  <a:pt x="404990" y="58889"/>
                </a:lnTo>
                <a:lnTo>
                  <a:pt x="375996" y="58889"/>
                </a:lnTo>
                <a:lnTo>
                  <a:pt x="375996" y="135826"/>
                </a:lnTo>
                <a:lnTo>
                  <a:pt x="375996" y="136220"/>
                </a:lnTo>
                <a:lnTo>
                  <a:pt x="375996" y="325056"/>
                </a:lnTo>
                <a:lnTo>
                  <a:pt x="375996" y="326326"/>
                </a:lnTo>
                <a:lnTo>
                  <a:pt x="378815" y="326326"/>
                </a:lnTo>
                <a:lnTo>
                  <a:pt x="375996" y="326974"/>
                </a:lnTo>
                <a:lnTo>
                  <a:pt x="336486" y="354050"/>
                </a:lnTo>
                <a:lnTo>
                  <a:pt x="325348" y="390486"/>
                </a:lnTo>
                <a:lnTo>
                  <a:pt x="326669" y="403606"/>
                </a:lnTo>
                <a:lnTo>
                  <a:pt x="354050" y="444487"/>
                </a:lnTo>
                <a:lnTo>
                  <a:pt x="390461" y="455625"/>
                </a:lnTo>
                <a:lnTo>
                  <a:pt x="403606" y="454304"/>
                </a:lnTo>
                <a:lnTo>
                  <a:pt x="442480" y="429742"/>
                </a:lnTo>
                <a:lnTo>
                  <a:pt x="454012" y="404990"/>
                </a:lnTo>
                <a:lnTo>
                  <a:pt x="454571" y="402488"/>
                </a:lnTo>
                <a:lnTo>
                  <a:pt x="454571" y="405066"/>
                </a:lnTo>
                <a:lnTo>
                  <a:pt x="609447" y="405066"/>
                </a:lnTo>
                <a:lnTo>
                  <a:pt x="609447" y="399986"/>
                </a:lnTo>
                <a:lnTo>
                  <a:pt x="609447" y="394906"/>
                </a:lnTo>
                <a:lnTo>
                  <a:pt x="609447" y="386016"/>
                </a:lnTo>
                <a:lnTo>
                  <a:pt x="609447" y="380936"/>
                </a:lnTo>
                <a:lnTo>
                  <a:pt x="609447" y="375856"/>
                </a:lnTo>
                <a:close/>
              </a:path>
              <a:path w="781050" h="781050">
                <a:moveTo>
                  <a:pt x="635215" y="614705"/>
                </a:moveTo>
                <a:lnTo>
                  <a:pt x="580529" y="560019"/>
                </a:lnTo>
                <a:lnTo>
                  <a:pt x="560019" y="580529"/>
                </a:lnTo>
                <a:lnTo>
                  <a:pt x="614718" y="635215"/>
                </a:lnTo>
                <a:lnTo>
                  <a:pt x="635215" y="614705"/>
                </a:lnTo>
                <a:close/>
              </a:path>
              <a:path w="781050" h="781050">
                <a:moveTo>
                  <a:pt x="635215" y="166255"/>
                </a:moveTo>
                <a:lnTo>
                  <a:pt x="614718" y="145757"/>
                </a:lnTo>
                <a:lnTo>
                  <a:pt x="560019" y="200444"/>
                </a:lnTo>
                <a:lnTo>
                  <a:pt x="580529" y="220954"/>
                </a:lnTo>
                <a:lnTo>
                  <a:pt x="635215" y="166255"/>
                </a:lnTo>
                <a:close/>
              </a:path>
              <a:path w="781050" h="781050">
                <a:moveTo>
                  <a:pt x="722096" y="375983"/>
                </a:moveTo>
                <a:lnTo>
                  <a:pt x="644753" y="375983"/>
                </a:lnTo>
                <a:lnTo>
                  <a:pt x="644753" y="404990"/>
                </a:lnTo>
                <a:lnTo>
                  <a:pt x="722096" y="404990"/>
                </a:lnTo>
                <a:lnTo>
                  <a:pt x="722096" y="375983"/>
                </a:lnTo>
                <a:close/>
              </a:path>
              <a:path w="781050" h="781050">
                <a:moveTo>
                  <a:pt x="780973" y="390486"/>
                </a:moveTo>
                <a:lnTo>
                  <a:pt x="777417" y="337515"/>
                </a:lnTo>
                <a:lnTo>
                  <a:pt x="767029" y="286689"/>
                </a:lnTo>
                <a:lnTo>
                  <a:pt x="751979" y="243357"/>
                </a:lnTo>
                <a:lnTo>
                  <a:pt x="751979" y="390486"/>
                </a:lnTo>
                <a:lnTo>
                  <a:pt x="748677" y="439547"/>
                </a:lnTo>
                <a:lnTo>
                  <a:pt x="739063" y="486587"/>
                </a:lnTo>
                <a:lnTo>
                  <a:pt x="723569" y="531190"/>
                </a:lnTo>
                <a:lnTo>
                  <a:pt x="702627" y="572922"/>
                </a:lnTo>
                <a:lnTo>
                  <a:pt x="676656" y="611365"/>
                </a:lnTo>
                <a:lnTo>
                  <a:pt x="646099" y="646099"/>
                </a:lnTo>
                <a:lnTo>
                  <a:pt x="611365" y="676656"/>
                </a:lnTo>
                <a:lnTo>
                  <a:pt x="572922" y="702627"/>
                </a:lnTo>
                <a:lnTo>
                  <a:pt x="531190" y="723569"/>
                </a:lnTo>
                <a:lnTo>
                  <a:pt x="486600" y="739063"/>
                </a:lnTo>
                <a:lnTo>
                  <a:pt x="439559" y="748665"/>
                </a:lnTo>
                <a:lnTo>
                  <a:pt x="390486" y="751967"/>
                </a:lnTo>
                <a:lnTo>
                  <a:pt x="341426" y="748677"/>
                </a:lnTo>
                <a:lnTo>
                  <a:pt x="294386" y="739063"/>
                </a:lnTo>
                <a:lnTo>
                  <a:pt x="249783" y="723569"/>
                </a:lnTo>
                <a:lnTo>
                  <a:pt x="208051" y="702627"/>
                </a:lnTo>
                <a:lnTo>
                  <a:pt x="169608" y="676656"/>
                </a:lnTo>
                <a:lnTo>
                  <a:pt x="134874" y="646099"/>
                </a:lnTo>
                <a:lnTo>
                  <a:pt x="104317" y="611365"/>
                </a:lnTo>
                <a:lnTo>
                  <a:pt x="78346" y="572922"/>
                </a:lnTo>
                <a:lnTo>
                  <a:pt x="57404" y="531190"/>
                </a:lnTo>
                <a:lnTo>
                  <a:pt x="41910" y="486587"/>
                </a:lnTo>
                <a:lnTo>
                  <a:pt x="32296" y="439547"/>
                </a:lnTo>
                <a:lnTo>
                  <a:pt x="29006" y="390486"/>
                </a:lnTo>
                <a:lnTo>
                  <a:pt x="32296" y="341414"/>
                </a:lnTo>
                <a:lnTo>
                  <a:pt x="41910" y="294373"/>
                </a:lnTo>
                <a:lnTo>
                  <a:pt x="57404" y="249783"/>
                </a:lnTo>
                <a:lnTo>
                  <a:pt x="78346" y="208051"/>
                </a:lnTo>
                <a:lnTo>
                  <a:pt x="104317" y="169608"/>
                </a:lnTo>
                <a:lnTo>
                  <a:pt x="134874" y="134874"/>
                </a:lnTo>
                <a:lnTo>
                  <a:pt x="169608" y="104305"/>
                </a:lnTo>
                <a:lnTo>
                  <a:pt x="208051" y="78346"/>
                </a:lnTo>
                <a:lnTo>
                  <a:pt x="249783" y="57404"/>
                </a:lnTo>
                <a:lnTo>
                  <a:pt x="294373" y="41910"/>
                </a:lnTo>
                <a:lnTo>
                  <a:pt x="341426" y="32296"/>
                </a:lnTo>
                <a:lnTo>
                  <a:pt x="390486" y="28994"/>
                </a:lnTo>
                <a:lnTo>
                  <a:pt x="439559" y="32296"/>
                </a:lnTo>
                <a:lnTo>
                  <a:pt x="486600" y="41910"/>
                </a:lnTo>
                <a:lnTo>
                  <a:pt x="531190" y="57404"/>
                </a:lnTo>
                <a:lnTo>
                  <a:pt x="572922" y="78346"/>
                </a:lnTo>
                <a:lnTo>
                  <a:pt x="611365" y="104305"/>
                </a:lnTo>
                <a:lnTo>
                  <a:pt x="646099" y="134874"/>
                </a:lnTo>
                <a:lnTo>
                  <a:pt x="676656" y="169608"/>
                </a:lnTo>
                <a:lnTo>
                  <a:pt x="702627" y="208051"/>
                </a:lnTo>
                <a:lnTo>
                  <a:pt x="723569" y="249783"/>
                </a:lnTo>
                <a:lnTo>
                  <a:pt x="739063" y="294373"/>
                </a:lnTo>
                <a:lnTo>
                  <a:pt x="748677" y="341414"/>
                </a:lnTo>
                <a:lnTo>
                  <a:pt x="751979" y="390486"/>
                </a:lnTo>
                <a:lnTo>
                  <a:pt x="751979" y="243357"/>
                </a:lnTo>
                <a:lnTo>
                  <a:pt x="727659" y="193382"/>
                </a:lnTo>
                <a:lnTo>
                  <a:pt x="699604" y="151853"/>
                </a:lnTo>
                <a:lnTo>
                  <a:pt x="666610" y="114363"/>
                </a:lnTo>
                <a:lnTo>
                  <a:pt x="629119" y="81368"/>
                </a:lnTo>
                <a:lnTo>
                  <a:pt x="587590" y="53314"/>
                </a:lnTo>
                <a:lnTo>
                  <a:pt x="542493" y="30695"/>
                </a:lnTo>
                <a:lnTo>
                  <a:pt x="494309" y="13944"/>
                </a:lnTo>
                <a:lnTo>
                  <a:pt x="443484" y="3556"/>
                </a:lnTo>
                <a:lnTo>
                  <a:pt x="390525" y="0"/>
                </a:lnTo>
                <a:lnTo>
                  <a:pt x="337515" y="3556"/>
                </a:lnTo>
                <a:lnTo>
                  <a:pt x="286689" y="13944"/>
                </a:lnTo>
                <a:lnTo>
                  <a:pt x="238493" y="30683"/>
                </a:lnTo>
                <a:lnTo>
                  <a:pt x="193395" y="53314"/>
                </a:lnTo>
                <a:lnTo>
                  <a:pt x="151853" y="81368"/>
                </a:lnTo>
                <a:lnTo>
                  <a:pt x="114363" y="114363"/>
                </a:lnTo>
                <a:lnTo>
                  <a:pt x="81368" y="151853"/>
                </a:lnTo>
                <a:lnTo>
                  <a:pt x="53314" y="193382"/>
                </a:lnTo>
                <a:lnTo>
                  <a:pt x="30695" y="238493"/>
                </a:lnTo>
                <a:lnTo>
                  <a:pt x="13944" y="286689"/>
                </a:lnTo>
                <a:lnTo>
                  <a:pt x="3556" y="337515"/>
                </a:lnTo>
                <a:lnTo>
                  <a:pt x="0" y="390486"/>
                </a:lnTo>
                <a:lnTo>
                  <a:pt x="3556" y="443458"/>
                </a:lnTo>
                <a:lnTo>
                  <a:pt x="13944" y="494284"/>
                </a:lnTo>
                <a:lnTo>
                  <a:pt x="30683" y="542480"/>
                </a:lnTo>
                <a:lnTo>
                  <a:pt x="53314" y="587578"/>
                </a:lnTo>
                <a:lnTo>
                  <a:pt x="81368" y="629119"/>
                </a:lnTo>
                <a:lnTo>
                  <a:pt x="114363" y="666597"/>
                </a:lnTo>
                <a:lnTo>
                  <a:pt x="151853" y="699604"/>
                </a:lnTo>
                <a:lnTo>
                  <a:pt x="193382" y="727646"/>
                </a:lnTo>
                <a:lnTo>
                  <a:pt x="238480" y="750277"/>
                </a:lnTo>
                <a:lnTo>
                  <a:pt x="286677" y="767016"/>
                </a:lnTo>
                <a:lnTo>
                  <a:pt x="337489" y="777405"/>
                </a:lnTo>
                <a:lnTo>
                  <a:pt x="390461" y="780973"/>
                </a:lnTo>
                <a:lnTo>
                  <a:pt x="443458" y="777405"/>
                </a:lnTo>
                <a:lnTo>
                  <a:pt x="494284" y="767016"/>
                </a:lnTo>
                <a:lnTo>
                  <a:pt x="537616" y="751967"/>
                </a:lnTo>
                <a:lnTo>
                  <a:pt x="542480" y="750277"/>
                </a:lnTo>
                <a:lnTo>
                  <a:pt x="587590" y="727646"/>
                </a:lnTo>
                <a:lnTo>
                  <a:pt x="629119" y="699604"/>
                </a:lnTo>
                <a:lnTo>
                  <a:pt x="666610" y="666597"/>
                </a:lnTo>
                <a:lnTo>
                  <a:pt x="699604" y="629119"/>
                </a:lnTo>
                <a:lnTo>
                  <a:pt x="727659" y="587578"/>
                </a:lnTo>
                <a:lnTo>
                  <a:pt x="750277" y="542480"/>
                </a:lnTo>
                <a:lnTo>
                  <a:pt x="767029" y="494284"/>
                </a:lnTo>
                <a:lnTo>
                  <a:pt x="777417" y="443458"/>
                </a:lnTo>
                <a:lnTo>
                  <a:pt x="780973" y="390486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8070494" y="8177474"/>
            <a:ext cx="481330" cy="781050"/>
            <a:chOff x="8070494" y="8177474"/>
            <a:chExt cx="481330" cy="781050"/>
          </a:xfrm>
        </p:grpSpPr>
        <p:sp>
          <p:nvSpPr>
            <p:cNvPr id="24" name="object 24"/>
            <p:cNvSpPr/>
            <p:nvPr/>
          </p:nvSpPr>
          <p:spPr>
            <a:xfrm>
              <a:off x="8135950" y="8177478"/>
              <a:ext cx="350520" cy="692150"/>
            </a:xfrm>
            <a:custGeom>
              <a:avLst/>
              <a:gdLst/>
              <a:ahLst/>
              <a:cxnLst/>
              <a:rect l="l" t="t" r="r" b="b"/>
              <a:pathLst>
                <a:path w="350520" h="692150">
                  <a:moveTo>
                    <a:pt x="273367" y="339458"/>
                  </a:moveTo>
                  <a:lnTo>
                    <a:pt x="217220" y="230606"/>
                  </a:lnTo>
                  <a:lnTo>
                    <a:pt x="188468" y="174853"/>
                  </a:lnTo>
                  <a:lnTo>
                    <a:pt x="182067" y="170942"/>
                  </a:lnTo>
                  <a:lnTo>
                    <a:pt x="168135" y="170942"/>
                  </a:lnTo>
                  <a:lnTo>
                    <a:pt x="161747" y="174853"/>
                  </a:lnTo>
                  <a:lnTo>
                    <a:pt x="76847" y="339458"/>
                  </a:lnTo>
                  <a:lnTo>
                    <a:pt x="82169" y="347891"/>
                  </a:lnTo>
                  <a:lnTo>
                    <a:pt x="88506" y="355892"/>
                  </a:lnTo>
                  <a:lnTo>
                    <a:pt x="95669" y="363207"/>
                  </a:lnTo>
                  <a:lnTo>
                    <a:pt x="103428" y="369557"/>
                  </a:lnTo>
                  <a:lnTo>
                    <a:pt x="175107" y="230606"/>
                  </a:lnTo>
                  <a:lnTo>
                    <a:pt x="246773" y="369557"/>
                  </a:lnTo>
                  <a:lnTo>
                    <a:pt x="254546" y="363207"/>
                  </a:lnTo>
                  <a:lnTo>
                    <a:pt x="261696" y="355892"/>
                  </a:lnTo>
                  <a:lnTo>
                    <a:pt x="268046" y="347891"/>
                  </a:lnTo>
                  <a:lnTo>
                    <a:pt x="273367" y="339458"/>
                  </a:lnTo>
                  <a:close/>
                </a:path>
                <a:path w="350520" h="692150">
                  <a:moveTo>
                    <a:pt x="320306" y="296443"/>
                  </a:moveTo>
                  <a:lnTo>
                    <a:pt x="314629" y="254723"/>
                  </a:lnTo>
                  <a:lnTo>
                    <a:pt x="306247" y="232524"/>
                  </a:lnTo>
                  <a:lnTo>
                    <a:pt x="305384" y="230606"/>
                  </a:lnTo>
                  <a:lnTo>
                    <a:pt x="217208" y="59651"/>
                  </a:lnTo>
                  <a:lnTo>
                    <a:pt x="188468" y="3911"/>
                  </a:lnTo>
                  <a:lnTo>
                    <a:pt x="182067" y="0"/>
                  </a:lnTo>
                  <a:lnTo>
                    <a:pt x="168135" y="0"/>
                  </a:lnTo>
                  <a:lnTo>
                    <a:pt x="161747" y="3911"/>
                  </a:lnTo>
                  <a:lnTo>
                    <a:pt x="44653" y="230962"/>
                  </a:lnTo>
                  <a:lnTo>
                    <a:pt x="43980" y="232524"/>
                  </a:lnTo>
                  <a:lnTo>
                    <a:pt x="39738" y="241681"/>
                  </a:lnTo>
                  <a:lnTo>
                    <a:pt x="30556" y="283095"/>
                  </a:lnTo>
                  <a:lnTo>
                    <a:pt x="29908" y="296418"/>
                  </a:lnTo>
                  <a:lnTo>
                    <a:pt x="30353" y="309346"/>
                  </a:lnTo>
                  <a:lnTo>
                    <a:pt x="43345" y="356184"/>
                  </a:lnTo>
                  <a:lnTo>
                    <a:pt x="57391" y="377177"/>
                  </a:lnTo>
                  <a:lnTo>
                    <a:pt x="76847" y="339458"/>
                  </a:lnTo>
                  <a:lnTo>
                    <a:pt x="74041" y="334378"/>
                  </a:lnTo>
                  <a:lnTo>
                    <a:pt x="71869" y="329209"/>
                  </a:lnTo>
                  <a:lnTo>
                    <a:pt x="70548" y="324205"/>
                  </a:lnTo>
                  <a:lnTo>
                    <a:pt x="68668" y="315366"/>
                  </a:lnTo>
                  <a:lnTo>
                    <a:pt x="67576" y="306108"/>
                  </a:lnTo>
                  <a:lnTo>
                    <a:pt x="67271" y="296443"/>
                  </a:lnTo>
                  <a:lnTo>
                    <a:pt x="67767" y="286410"/>
                  </a:lnTo>
                  <a:lnTo>
                    <a:pt x="77863" y="248361"/>
                  </a:lnTo>
                  <a:lnTo>
                    <a:pt x="78422" y="247129"/>
                  </a:lnTo>
                  <a:lnTo>
                    <a:pt x="175107" y="59651"/>
                  </a:lnTo>
                  <a:lnTo>
                    <a:pt x="271805" y="247116"/>
                  </a:lnTo>
                  <a:lnTo>
                    <a:pt x="275793" y="255816"/>
                  </a:lnTo>
                  <a:lnTo>
                    <a:pt x="282943" y="296418"/>
                  </a:lnTo>
                  <a:lnTo>
                    <a:pt x="282638" y="306108"/>
                  </a:lnTo>
                  <a:lnTo>
                    <a:pt x="273367" y="339445"/>
                  </a:lnTo>
                  <a:lnTo>
                    <a:pt x="292823" y="377177"/>
                  </a:lnTo>
                  <a:lnTo>
                    <a:pt x="300418" y="366941"/>
                  </a:lnTo>
                  <a:lnTo>
                    <a:pt x="306870" y="356184"/>
                  </a:lnTo>
                  <a:lnTo>
                    <a:pt x="312039" y="345109"/>
                  </a:lnTo>
                  <a:lnTo>
                    <a:pt x="315772" y="333908"/>
                  </a:lnTo>
                  <a:lnTo>
                    <a:pt x="318350" y="321856"/>
                  </a:lnTo>
                  <a:lnTo>
                    <a:pt x="319862" y="309346"/>
                  </a:lnTo>
                  <a:lnTo>
                    <a:pt x="320306" y="296443"/>
                  </a:lnTo>
                  <a:close/>
                </a:path>
                <a:path w="350520" h="692150">
                  <a:moveTo>
                    <a:pt x="350202" y="533019"/>
                  </a:moveTo>
                  <a:lnTo>
                    <a:pt x="346036" y="493788"/>
                  </a:lnTo>
                  <a:lnTo>
                    <a:pt x="333209" y="455828"/>
                  </a:lnTo>
                  <a:lnTo>
                    <a:pt x="332219" y="453593"/>
                  </a:lnTo>
                  <a:lnTo>
                    <a:pt x="292811" y="377190"/>
                  </a:lnTo>
                  <a:lnTo>
                    <a:pt x="286346" y="384530"/>
                  </a:lnTo>
                  <a:lnTo>
                    <a:pt x="279361" y="391375"/>
                  </a:lnTo>
                  <a:lnTo>
                    <a:pt x="271932" y="397637"/>
                  </a:lnTo>
                  <a:lnTo>
                    <a:pt x="264134" y="403199"/>
                  </a:lnTo>
                  <a:lnTo>
                    <a:pt x="257683" y="390690"/>
                  </a:lnTo>
                  <a:lnTo>
                    <a:pt x="246773" y="369557"/>
                  </a:lnTo>
                  <a:lnTo>
                    <a:pt x="211670" y="386029"/>
                  </a:lnTo>
                  <a:lnTo>
                    <a:pt x="178054" y="390690"/>
                  </a:lnTo>
                  <a:lnTo>
                    <a:pt x="176949" y="390690"/>
                  </a:lnTo>
                  <a:lnTo>
                    <a:pt x="174752" y="390664"/>
                  </a:lnTo>
                  <a:lnTo>
                    <a:pt x="173253" y="390690"/>
                  </a:lnTo>
                  <a:lnTo>
                    <a:pt x="172491" y="390690"/>
                  </a:lnTo>
                  <a:lnTo>
                    <a:pt x="155333" y="389521"/>
                  </a:lnTo>
                  <a:lnTo>
                    <a:pt x="107797" y="372491"/>
                  </a:lnTo>
                  <a:lnTo>
                    <a:pt x="103428" y="369557"/>
                  </a:lnTo>
                  <a:lnTo>
                    <a:pt x="86080" y="403199"/>
                  </a:lnTo>
                  <a:lnTo>
                    <a:pt x="128346" y="422275"/>
                  </a:lnTo>
                  <a:lnTo>
                    <a:pt x="172148" y="428371"/>
                  </a:lnTo>
                  <a:lnTo>
                    <a:pt x="175107" y="428332"/>
                  </a:lnTo>
                  <a:lnTo>
                    <a:pt x="177736" y="428358"/>
                  </a:lnTo>
                  <a:lnTo>
                    <a:pt x="178015" y="428332"/>
                  </a:lnTo>
                  <a:lnTo>
                    <a:pt x="200050" y="426821"/>
                  </a:lnTo>
                  <a:lnTo>
                    <a:pt x="221729" y="422300"/>
                  </a:lnTo>
                  <a:lnTo>
                    <a:pt x="242481" y="414845"/>
                  </a:lnTo>
                  <a:lnTo>
                    <a:pt x="261988" y="404571"/>
                  </a:lnTo>
                  <a:lnTo>
                    <a:pt x="264121" y="403212"/>
                  </a:lnTo>
                  <a:lnTo>
                    <a:pt x="298627" y="470103"/>
                  </a:lnTo>
                  <a:lnTo>
                    <a:pt x="299313" y="471652"/>
                  </a:lnTo>
                  <a:lnTo>
                    <a:pt x="303682" y="481126"/>
                  </a:lnTo>
                  <a:lnTo>
                    <a:pt x="304711" y="484098"/>
                  </a:lnTo>
                  <a:lnTo>
                    <a:pt x="312839" y="532980"/>
                  </a:lnTo>
                  <a:lnTo>
                    <a:pt x="312458" y="545350"/>
                  </a:lnTo>
                  <a:lnTo>
                    <a:pt x="301726" y="586092"/>
                  </a:lnTo>
                  <a:lnTo>
                    <a:pt x="276796" y="618464"/>
                  </a:lnTo>
                  <a:lnTo>
                    <a:pt x="241604" y="640854"/>
                  </a:lnTo>
                  <a:lnTo>
                    <a:pt x="200152" y="652513"/>
                  </a:lnTo>
                  <a:lnTo>
                    <a:pt x="178320" y="653999"/>
                  </a:lnTo>
                  <a:lnTo>
                    <a:pt x="174752" y="653973"/>
                  </a:lnTo>
                  <a:lnTo>
                    <a:pt x="172821" y="653999"/>
                  </a:lnTo>
                  <a:lnTo>
                    <a:pt x="171856" y="653999"/>
                  </a:lnTo>
                  <a:lnTo>
                    <a:pt x="150050" y="652513"/>
                  </a:lnTo>
                  <a:lnTo>
                    <a:pt x="108597" y="640854"/>
                  </a:lnTo>
                  <a:lnTo>
                    <a:pt x="73393" y="618464"/>
                  </a:lnTo>
                  <a:lnTo>
                    <a:pt x="48463" y="586092"/>
                  </a:lnTo>
                  <a:lnTo>
                    <a:pt x="37731" y="545350"/>
                  </a:lnTo>
                  <a:lnTo>
                    <a:pt x="37350" y="533019"/>
                  </a:lnTo>
                  <a:lnTo>
                    <a:pt x="37973" y="520230"/>
                  </a:lnTo>
                  <a:lnTo>
                    <a:pt x="46494" y="481126"/>
                  </a:lnTo>
                  <a:lnTo>
                    <a:pt x="50812" y="471805"/>
                  </a:lnTo>
                  <a:lnTo>
                    <a:pt x="51562" y="470103"/>
                  </a:lnTo>
                  <a:lnTo>
                    <a:pt x="86067" y="403212"/>
                  </a:lnTo>
                  <a:lnTo>
                    <a:pt x="78270" y="397637"/>
                  </a:lnTo>
                  <a:lnTo>
                    <a:pt x="70853" y="391375"/>
                  </a:lnTo>
                  <a:lnTo>
                    <a:pt x="63868" y="384543"/>
                  </a:lnTo>
                  <a:lnTo>
                    <a:pt x="57391" y="377190"/>
                  </a:lnTo>
                  <a:lnTo>
                    <a:pt x="17805" y="453936"/>
                  </a:lnTo>
                  <a:lnTo>
                    <a:pt x="16992" y="455828"/>
                  </a:lnTo>
                  <a:lnTo>
                    <a:pt x="11823" y="466979"/>
                  </a:lnTo>
                  <a:lnTo>
                    <a:pt x="10223" y="471652"/>
                  </a:lnTo>
                  <a:lnTo>
                    <a:pt x="774" y="516915"/>
                  </a:lnTo>
                  <a:lnTo>
                    <a:pt x="0" y="532980"/>
                  </a:lnTo>
                  <a:lnTo>
                    <a:pt x="520" y="548589"/>
                  </a:lnTo>
                  <a:lnTo>
                    <a:pt x="14846" y="602449"/>
                  </a:lnTo>
                  <a:lnTo>
                    <a:pt x="48183" y="646214"/>
                  </a:lnTo>
                  <a:lnTo>
                    <a:pt x="93510" y="675322"/>
                  </a:lnTo>
                  <a:lnTo>
                    <a:pt x="144665" y="689813"/>
                  </a:lnTo>
                  <a:lnTo>
                    <a:pt x="171577" y="691680"/>
                  </a:lnTo>
                  <a:lnTo>
                    <a:pt x="175094" y="691642"/>
                  </a:lnTo>
                  <a:lnTo>
                    <a:pt x="178346" y="691667"/>
                  </a:lnTo>
                  <a:lnTo>
                    <a:pt x="231546" y="684352"/>
                  </a:lnTo>
                  <a:lnTo>
                    <a:pt x="280212" y="662914"/>
                  </a:lnTo>
                  <a:lnTo>
                    <a:pt x="320751" y="625589"/>
                  </a:lnTo>
                  <a:lnTo>
                    <a:pt x="344754" y="578192"/>
                  </a:lnTo>
                  <a:lnTo>
                    <a:pt x="349681" y="548589"/>
                  </a:lnTo>
                  <a:lnTo>
                    <a:pt x="350202" y="533019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3345" y="8516926"/>
              <a:ext cx="235432" cy="637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070494" y="8795232"/>
              <a:ext cx="481330" cy="163830"/>
            </a:xfrm>
            <a:custGeom>
              <a:avLst/>
              <a:gdLst/>
              <a:ahLst/>
              <a:cxnLst/>
              <a:rect l="l" t="t" r="r" b="b"/>
              <a:pathLst>
                <a:path w="481329" h="163829">
                  <a:moveTo>
                    <a:pt x="245449" y="163207"/>
                  </a:moveTo>
                  <a:lnTo>
                    <a:pt x="197407" y="160964"/>
                  </a:lnTo>
                  <a:lnTo>
                    <a:pt x="125431" y="143357"/>
                  </a:lnTo>
                  <a:lnTo>
                    <a:pt x="61376" y="107861"/>
                  </a:lnTo>
                  <a:lnTo>
                    <a:pt x="14109" y="54212"/>
                  </a:lnTo>
                  <a:lnTo>
                    <a:pt x="0" y="16970"/>
                  </a:lnTo>
                  <a:lnTo>
                    <a:pt x="2069" y="10058"/>
                  </a:lnTo>
                  <a:lnTo>
                    <a:pt x="6558" y="4432"/>
                  </a:lnTo>
                  <a:lnTo>
                    <a:pt x="13071" y="850"/>
                  </a:lnTo>
                  <a:lnTo>
                    <a:pt x="14911" y="273"/>
                  </a:lnTo>
                  <a:lnTo>
                    <a:pt x="16769" y="0"/>
                  </a:lnTo>
                  <a:lnTo>
                    <a:pt x="18600" y="0"/>
                  </a:lnTo>
                  <a:lnTo>
                    <a:pt x="26573" y="0"/>
                  </a:lnTo>
                  <a:lnTo>
                    <a:pt x="33958" y="5195"/>
                  </a:lnTo>
                  <a:lnTo>
                    <a:pt x="36436" y="13282"/>
                  </a:lnTo>
                  <a:lnTo>
                    <a:pt x="46969" y="36275"/>
                  </a:lnTo>
                  <a:lnTo>
                    <a:pt x="85034" y="78694"/>
                  </a:lnTo>
                  <a:lnTo>
                    <a:pt x="138898" y="108119"/>
                  </a:lnTo>
                  <a:lnTo>
                    <a:pt x="202985" y="123541"/>
                  </a:lnTo>
                  <a:lnTo>
                    <a:pt x="245228" y="125532"/>
                  </a:lnTo>
                  <a:lnTo>
                    <a:pt x="278542" y="123538"/>
                  </a:lnTo>
                  <a:lnTo>
                    <a:pt x="342351" y="108088"/>
                  </a:lnTo>
                  <a:lnTo>
                    <a:pt x="396096" y="78695"/>
                  </a:lnTo>
                  <a:lnTo>
                    <a:pt x="434161" y="36275"/>
                  </a:lnTo>
                  <a:lnTo>
                    <a:pt x="447175" y="5195"/>
                  </a:lnTo>
                  <a:lnTo>
                    <a:pt x="454562" y="6"/>
                  </a:lnTo>
                  <a:lnTo>
                    <a:pt x="464366" y="6"/>
                  </a:lnTo>
                  <a:lnTo>
                    <a:pt x="466222" y="279"/>
                  </a:lnTo>
                  <a:lnTo>
                    <a:pt x="468058" y="850"/>
                  </a:lnTo>
                  <a:lnTo>
                    <a:pt x="474570" y="4431"/>
                  </a:lnTo>
                  <a:lnTo>
                    <a:pt x="479059" y="10057"/>
                  </a:lnTo>
                  <a:lnTo>
                    <a:pt x="481129" y="16970"/>
                  </a:lnTo>
                  <a:lnTo>
                    <a:pt x="480384" y="24410"/>
                  </a:lnTo>
                  <a:lnTo>
                    <a:pt x="446301" y="82605"/>
                  </a:lnTo>
                  <a:lnTo>
                    <a:pt x="388895" y="128254"/>
                  </a:lnTo>
                  <a:lnTo>
                    <a:pt x="320282" y="154321"/>
                  </a:lnTo>
                  <a:lnTo>
                    <a:pt x="283407" y="160967"/>
                  </a:lnTo>
                  <a:lnTo>
                    <a:pt x="245449" y="163207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3357454" y="8177326"/>
            <a:ext cx="588010" cy="781050"/>
          </a:xfrm>
          <a:custGeom>
            <a:avLst/>
            <a:gdLst/>
            <a:ahLst/>
            <a:cxnLst/>
            <a:rect l="l" t="t" r="r" b="b"/>
            <a:pathLst>
              <a:path w="588009" h="781050">
                <a:moveTo>
                  <a:pt x="426389" y="152222"/>
                </a:moveTo>
                <a:lnTo>
                  <a:pt x="409689" y="111493"/>
                </a:lnTo>
                <a:lnTo>
                  <a:pt x="402336" y="105371"/>
                </a:lnTo>
                <a:lnTo>
                  <a:pt x="402336" y="152222"/>
                </a:lnTo>
                <a:lnTo>
                  <a:pt x="402336" y="252095"/>
                </a:lnTo>
                <a:lnTo>
                  <a:pt x="378510" y="285381"/>
                </a:lnTo>
                <a:lnTo>
                  <a:pt x="121678" y="285381"/>
                </a:lnTo>
                <a:lnTo>
                  <a:pt x="97853" y="252095"/>
                </a:lnTo>
                <a:lnTo>
                  <a:pt x="97853" y="152222"/>
                </a:lnTo>
                <a:lnTo>
                  <a:pt x="121678" y="118948"/>
                </a:lnTo>
                <a:lnTo>
                  <a:pt x="378510" y="118948"/>
                </a:lnTo>
                <a:lnTo>
                  <a:pt x="402336" y="152222"/>
                </a:lnTo>
                <a:lnTo>
                  <a:pt x="402336" y="105371"/>
                </a:lnTo>
                <a:lnTo>
                  <a:pt x="401269" y="104470"/>
                </a:lnTo>
                <a:lnTo>
                  <a:pt x="391579" y="99161"/>
                </a:lnTo>
                <a:lnTo>
                  <a:pt x="380873" y="95808"/>
                </a:lnTo>
                <a:lnTo>
                  <a:pt x="369392" y="94627"/>
                </a:lnTo>
                <a:lnTo>
                  <a:pt x="130810" y="94627"/>
                </a:lnTo>
                <a:lnTo>
                  <a:pt x="90500" y="111493"/>
                </a:lnTo>
                <a:lnTo>
                  <a:pt x="73799" y="152222"/>
                </a:lnTo>
                <a:lnTo>
                  <a:pt x="73799" y="252095"/>
                </a:lnTo>
                <a:lnTo>
                  <a:pt x="90500" y="292823"/>
                </a:lnTo>
                <a:lnTo>
                  <a:pt x="130797" y="309689"/>
                </a:lnTo>
                <a:lnTo>
                  <a:pt x="369366" y="309689"/>
                </a:lnTo>
                <a:lnTo>
                  <a:pt x="409689" y="292823"/>
                </a:lnTo>
                <a:lnTo>
                  <a:pt x="426389" y="252095"/>
                </a:lnTo>
                <a:lnTo>
                  <a:pt x="426389" y="152222"/>
                </a:lnTo>
                <a:close/>
              </a:path>
              <a:path w="588009" h="781050">
                <a:moveTo>
                  <a:pt x="588010" y="57378"/>
                </a:moveTo>
                <a:lnTo>
                  <a:pt x="571284" y="16776"/>
                </a:lnTo>
                <a:lnTo>
                  <a:pt x="531012" y="0"/>
                </a:lnTo>
                <a:lnTo>
                  <a:pt x="487349" y="12"/>
                </a:lnTo>
                <a:lnTo>
                  <a:pt x="486956" y="50"/>
                </a:lnTo>
                <a:lnTo>
                  <a:pt x="491324" y="50"/>
                </a:lnTo>
                <a:lnTo>
                  <a:pt x="494423" y="1346"/>
                </a:lnTo>
                <a:lnTo>
                  <a:pt x="498906" y="5880"/>
                </a:lnTo>
                <a:lnTo>
                  <a:pt x="500189" y="9004"/>
                </a:lnTo>
                <a:lnTo>
                  <a:pt x="500189" y="24295"/>
                </a:lnTo>
                <a:lnTo>
                  <a:pt x="540143" y="24307"/>
                </a:lnTo>
                <a:lnTo>
                  <a:pt x="548309" y="27990"/>
                </a:lnTo>
                <a:lnTo>
                  <a:pt x="560298" y="40043"/>
                </a:lnTo>
                <a:lnTo>
                  <a:pt x="563943" y="48221"/>
                </a:lnTo>
                <a:lnTo>
                  <a:pt x="563943" y="732409"/>
                </a:lnTo>
                <a:lnTo>
                  <a:pt x="560298" y="740587"/>
                </a:lnTo>
                <a:lnTo>
                  <a:pt x="548309" y="752627"/>
                </a:lnTo>
                <a:lnTo>
                  <a:pt x="540143" y="756323"/>
                </a:lnTo>
                <a:lnTo>
                  <a:pt x="500189" y="756323"/>
                </a:lnTo>
                <a:lnTo>
                  <a:pt x="500189" y="772020"/>
                </a:lnTo>
                <a:lnTo>
                  <a:pt x="498906" y="775144"/>
                </a:lnTo>
                <a:lnTo>
                  <a:pt x="500164" y="772033"/>
                </a:lnTo>
                <a:lnTo>
                  <a:pt x="500164" y="768832"/>
                </a:lnTo>
                <a:lnTo>
                  <a:pt x="500164" y="756678"/>
                </a:lnTo>
                <a:lnTo>
                  <a:pt x="500164" y="756335"/>
                </a:lnTo>
                <a:lnTo>
                  <a:pt x="478726" y="756335"/>
                </a:lnTo>
                <a:lnTo>
                  <a:pt x="500189" y="756323"/>
                </a:lnTo>
                <a:lnTo>
                  <a:pt x="500189" y="24358"/>
                </a:lnTo>
                <a:lnTo>
                  <a:pt x="500164" y="9017"/>
                </a:lnTo>
                <a:lnTo>
                  <a:pt x="498881" y="5892"/>
                </a:lnTo>
                <a:lnTo>
                  <a:pt x="494398" y="1371"/>
                </a:lnTo>
                <a:lnTo>
                  <a:pt x="491312" y="76"/>
                </a:lnTo>
                <a:lnTo>
                  <a:pt x="486943" y="76"/>
                </a:lnTo>
                <a:lnTo>
                  <a:pt x="480860" y="673"/>
                </a:lnTo>
                <a:lnTo>
                  <a:pt x="486956" y="50"/>
                </a:lnTo>
                <a:lnTo>
                  <a:pt x="476123" y="50"/>
                </a:lnTo>
                <a:lnTo>
                  <a:pt x="476123" y="24358"/>
                </a:lnTo>
                <a:lnTo>
                  <a:pt x="476123" y="756666"/>
                </a:lnTo>
                <a:lnTo>
                  <a:pt x="24053" y="756666"/>
                </a:lnTo>
                <a:lnTo>
                  <a:pt x="24053" y="24358"/>
                </a:lnTo>
                <a:lnTo>
                  <a:pt x="476123" y="24358"/>
                </a:lnTo>
                <a:lnTo>
                  <a:pt x="476123" y="50"/>
                </a:lnTo>
                <a:lnTo>
                  <a:pt x="8864" y="50"/>
                </a:lnTo>
                <a:lnTo>
                  <a:pt x="5765" y="1346"/>
                </a:lnTo>
                <a:lnTo>
                  <a:pt x="1282" y="5880"/>
                </a:lnTo>
                <a:lnTo>
                  <a:pt x="0" y="9004"/>
                </a:lnTo>
                <a:lnTo>
                  <a:pt x="0" y="772020"/>
                </a:lnTo>
                <a:lnTo>
                  <a:pt x="1282" y="775144"/>
                </a:lnTo>
                <a:lnTo>
                  <a:pt x="5765" y="779678"/>
                </a:lnTo>
                <a:lnTo>
                  <a:pt x="8864" y="780973"/>
                </a:lnTo>
                <a:lnTo>
                  <a:pt x="489115" y="780973"/>
                </a:lnTo>
                <a:lnTo>
                  <a:pt x="490054" y="780859"/>
                </a:lnTo>
                <a:lnTo>
                  <a:pt x="490918" y="780643"/>
                </a:lnTo>
                <a:lnTo>
                  <a:pt x="530987" y="780630"/>
                </a:lnTo>
                <a:lnTo>
                  <a:pt x="542455" y="779462"/>
                </a:lnTo>
                <a:lnTo>
                  <a:pt x="578243" y="755357"/>
                </a:lnTo>
                <a:lnTo>
                  <a:pt x="588010" y="723252"/>
                </a:lnTo>
                <a:lnTo>
                  <a:pt x="588010" y="57378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55060" y="8177618"/>
            <a:ext cx="559435" cy="779780"/>
          </a:xfrm>
          <a:custGeom>
            <a:avLst/>
            <a:gdLst/>
            <a:ahLst/>
            <a:cxnLst/>
            <a:rect l="l" t="t" r="r" b="b"/>
            <a:pathLst>
              <a:path w="559434" h="779779">
                <a:moveTo>
                  <a:pt x="559231" y="565848"/>
                </a:moveTo>
                <a:lnTo>
                  <a:pt x="553580" y="512648"/>
                </a:lnTo>
                <a:lnTo>
                  <a:pt x="536168" y="461149"/>
                </a:lnTo>
                <a:lnTo>
                  <a:pt x="523036" y="431203"/>
                </a:lnTo>
                <a:lnTo>
                  <a:pt x="523036" y="565823"/>
                </a:lnTo>
                <a:lnTo>
                  <a:pt x="522478" y="583819"/>
                </a:lnTo>
                <a:lnTo>
                  <a:pt x="506679" y="643610"/>
                </a:lnTo>
                <a:lnTo>
                  <a:pt x="469925" y="691413"/>
                </a:lnTo>
                <a:lnTo>
                  <a:pt x="418528" y="724192"/>
                </a:lnTo>
                <a:lnTo>
                  <a:pt x="358406" y="741121"/>
                </a:lnTo>
                <a:lnTo>
                  <a:pt x="326745" y="743280"/>
                </a:lnTo>
                <a:lnTo>
                  <a:pt x="325335" y="743280"/>
                </a:lnTo>
                <a:lnTo>
                  <a:pt x="257263" y="735279"/>
                </a:lnTo>
                <a:lnTo>
                  <a:pt x="198259" y="709663"/>
                </a:lnTo>
                <a:lnTo>
                  <a:pt x="153835" y="668807"/>
                </a:lnTo>
                <a:lnTo>
                  <a:pt x="127495" y="617588"/>
                </a:lnTo>
                <a:lnTo>
                  <a:pt x="121348" y="565848"/>
                </a:lnTo>
                <a:lnTo>
                  <a:pt x="121462" y="563422"/>
                </a:lnTo>
                <a:lnTo>
                  <a:pt x="133578" y="566191"/>
                </a:lnTo>
                <a:lnTo>
                  <a:pt x="145961" y="568198"/>
                </a:lnTo>
                <a:lnTo>
                  <a:pt x="158508" y="569404"/>
                </a:lnTo>
                <a:lnTo>
                  <a:pt x="171170" y="569810"/>
                </a:lnTo>
                <a:lnTo>
                  <a:pt x="174371" y="569785"/>
                </a:lnTo>
                <a:lnTo>
                  <a:pt x="177622" y="569810"/>
                </a:lnTo>
                <a:lnTo>
                  <a:pt x="230606" y="562521"/>
                </a:lnTo>
                <a:lnTo>
                  <a:pt x="279082" y="541172"/>
                </a:lnTo>
                <a:lnTo>
                  <a:pt x="289331" y="533323"/>
                </a:lnTo>
                <a:lnTo>
                  <a:pt x="319417" y="504050"/>
                </a:lnTo>
                <a:lnTo>
                  <a:pt x="343306" y="456895"/>
                </a:lnTo>
                <a:lnTo>
                  <a:pt x="348729" y="411911"/>
                </a:lnTo>
                <a:lnTo>
                  <a:pt x="347954" y="395884"/>
                </a:lnTo>
                <a:lnTo>
                  <a:pt x="338594" y="350951"/>
                </a:lnTo>
                <a:lnTo>
                  <a:pt x="331812" y="335038"/>
                </a:lnTo>
                <a:lnTo>
                  <a:pt x="312534" y="291084"/>
                </a:lnTo>
                <a:lnTo>
                  <a:pt x="312534" y="411886"/>
                </a:lnTo>
                <a:lnTo>
                  <a:pt x="312153" y="424281"/>
                </a:lnTo>
                <a:lnTo>
                  <a:pt x="301371" y="465162"/>
                </a:lnTo>
                <a:lnTo>
                  <a:pt x="276339" y="497662"/>
                </a:lnTo>
                <a:lnTo>
                  <a:pt x="241084" y="520115"/>
                </a:lnTo>
                <a:lnTo>
                  <a:pt x="199644" y="531825"/>
                </a:lnTo>
                <a:lnTo>
                  <a:pt x="178358" y="533298"/>
                </a:lnTo>
                <a:lnTo>
                  <a:pt x="174040" y="533285"/>
                </a:lnTo>
                <a:lnTo>
                  <a:pt x="171894" y="533323"/>
                </a:lnTo>
                <a:lnTo>
                  <a:pt x="170827" y="533323"/>
                </a:lnTo>
                <a:lnTo>
                  <a:pt x="159131" y="532892"/>
                </a:lnTo>
                <a:lnTo>
                  <a:pt x="147561" y="531609"/>
                </a:lnTo>
                <a:lnTo>
                  <a:pt x="136156" y="529488"/>
                </a:lnTo>
                <a:lnTo>
                  <a:pt x="125095" y="526580"/>
                </a:lnTo>
                <a:lnTo>
                  <a:pt x="126212" y="520268"/>
                </a:lnTo>
                <a:lnTo>
                  <a:pt x="129324" y="507301"/>
                </a:lnTo>
                <a:lnTo>
                  <a:pt x="133172" y="494741"/>
                </a:lnTo>
                <a:lnTo>
                  <a:pt x="134734" y="490194"/>
                </a:lnTo>
                <a:lnTo>
                  <a:pt x="141071" y="476491"/>
                </a:lnTo>
                <a:lnTo>
                  <a:pt x="247662" y="233387"/>
                </a:lnTo>
                <a:lnTo>
                  <a:pt x="298792" y="350024"/>
                </a:lnTo>
                <a:lnTo>
                  <a:pt x="303352" y="359867"/>
                </a:lnTo>
                <a:lnTo>
                  <a:pt x="304380" y="362864"/>
                </a:lnTo>
                <a:lnTo>
                  <a:pt x="312534" y="411886"/>
                </a:lnTo>
                <a:lnTo>
                  <a:pt x="312534" y="291084"/>
                </a:lnTo>
                <a:lnTo>
                  <a:pt x="267449" y="188264"/>
                </a:lnTo>
                <a:lnTo>
                  <a:pt x="322199" y="63385"/>
                </a:lnTo>
                <a:lnTo>
                  <a:pt x="503161" y="476135"/>
                </a:lnTo>
                <a:lnTo>
                  <a:pt x="509651" y="490194"/>
                </a:lnTo>
                <a:lnTo>
                  <a:pt x="520534" y="533603"/>
                </a:lnTo>
                <a:lnTo>
                  <a:pt x="523036" y="565823"/>
                </a:lnTo>
                <a:lnTo>
                  <a:pt x="523036" y="431203"/>
                </a:lnTo>
                <a:lnTo>
                  <a:pt x="361772" y="63385"/>
                </a:lnTo>
                <a:lnTo>
                  <a:pt x="335851" y="4267"/>
                </a:lnTo>
                <a:lnTo>
                  <a:pt x="329361" y="0"/>
                </a:lnTo>
                <a:lnTo>
                  <a:pt x="315023" y="0"/>
                </a:lnTo>
                <a:lnTo>
                  <a:pt x="308533" y="4254"/>
                </a:lnTo>
                <a:lnTo>
                  <a:pt x="247662" y="143103"/>
                </a:lnTo>
                <a:lnTo>
                  <a:pt x="227863" y="97980"/>
                </a:lnTo>
                <a:lnTo>
                  <a:pt x="227863" y="188239"/>
                </a:lnTo>
                <a:lnTo>
                  <a:pt x="108216" y="461149"/>
                </a:lnTo>
                <a:lnTo>
                  <a:pt x="101117" y="476491"/>
                </a:lnTo>
                <a:lnTo>
                  <a:pt x="98958" y="482828"/>
                </a:lnTo>
                <a:lnTo>
                  <a:pt x="94437" y="497509"/>
                </a:lnTo>
                <a:lnTo>
                  <a:pt x="91046" y="511581"/>
                </a:lnTo>
                <a:lnTo>
                  <a:pt x="90538" y="511263"/>
                </a:lnTo>
                <a:lnTo>
                  <a:pt x="90538" y="514032"/>
                </a:lnTo>
                <a:lnTo>
                  <a:pt x="89471" y="519544"/>
                </a:lnTo>
                <a:lnTo>
                  <a:pt x="88163" y="527443"/>
                </a:lnTo>
                <a:lnTo>
                  <a:pt x="89458" y="519531"/>
                </a:lnTo>
                <a:lnTo>
                  <a:pt x="90538" y="514032"/>
                </a:lnTo>
                <a:lnTo>
                  <a:pt x="90538" y="511263"/>
                </a:lnTo>
                <a:lnTo>
                  <a:pt x="88633" y="510095"/>
                </a:lnTo>
                <a:lnTo>
                  <a:pt x="87947" y="509574"/>
                </a:lnTo>
                <a:lnTo>
                  <a:pt x="87947" y="529005"/>
                </a:lnTo>
                <a:lnTo>
                  <a:pt x="87909" y="529323"/>
                </a:lnTo>
                <a:lnTo>
                  <a:pt x="87045" y="535774"/>
                </a:lnTo>
                <a:lnTo>
                  <a:pt x="86194" y="544042"/>
                </a:lnTo>
                <a:lnTo>
                  <a:pt x="87045" y="535774"/>
                </a:lnTo>
                <a:lnTo>
                  <a:pt x="87947" y="529005"/>
                </a:lnTo>
                <a:lnTo>
                  <a:pt x="87947" y="509574"/>
                </a:lnTo>
                <a:lnTo>
                  <a:pt x="58343" y="482295"/>
                </a:lnTo>
                <a:lnTo>
                  <a:pt x="40411" y="447497"/>
                </a:lnTo>
                <a:lnTo>
                  <a:pt x="36195" y="411911"/>
                </a:lnTo>
                <a:lnTo>
                  <a:pt x="36830" y="399097"/>
                </a:lnTo>
                <a:lnTo>
                  <a:pt x="45377" y="359867"/>
                </a:lnTo>
                <a:lnTo>
                  <a:pt x="49936" y="350024"/>
                </a:lnTo>
                <a:lnTo>
                  <a:pt x="174358" y="66217"/>
                </a:lnTo>
                <a:lnTo>
                  <a:pt x="227863" y="188239"/>
                </a:lnTo>
                <a:lnTo>
                  <a:pt x="227863" y="97980"/>
                </a:lnTo>
                <a:lnTo>
                  <a:pt x="213944" y="66217"/>
                </a:lnTo>
                <a:lnTo>
                  <a:pt x="188023" y="7099"/>
                </a:lnTo>
                <a:lnTo>
                  <a:pt x="181533" y="2832"/>
                </a:lnTo>
                <a:lnTo>
                  <a:pt x="167208" y="2832"/>
                </a:lnTo>
                <a:lnTo>
                  <a:pt x="160705" y="7099"/>
                </a:lnTo>
                <a:lnTo>
                  <a:pt x="16929" y="335038"/>
                </a:lnTo>
                <a:lnTo>
                  <a:pt x="11785" y="346163"/>
                </a:lnTo>
                <a:lnTo>
                  <a:pt x="2133" y="384238"/>
                </a:lnTo>
                <a:lnTo>
                  <a:pt x="0" y="411886"/>
                </a:lnTo>
                <a:lnTo>
                  <a:pt x="533" y="427431"/>
                </a:lnTo>
                <a:lnTo>
                  <a:pt x="14782" y="481025"/>
                </a:lnTo>
                <a:lnTo>
                  <a:pt x="47967" y="524560"/>
                </a:lnTo>
                <a:lnTo>
                  <a:pt x="80238" y="547382"/>
                </a:lnTo>
                <a:lnTo>
                  <a:pt x="85725" y="550087"/>
                </a:lnTo>
                <a:lnTo>
                  <a:pt x="85788" y="549097"/>
                </a:lnTo>
                <a:lnTo>
                  <a:pt x="85737" y="550087"/>
                </a:lnTo>
                <a:lnTo>
                  <a:pt x="85890" y="550164"/>
                </a:lnTo>
                <a:lnTo>
                  <a:pt x="85140" y="565823"/>
                </a:lnTo>
                <a:lnTo>
                  <a:pt x="85852" y="586955"/>
                </a:lnTo>
                <a:lnTo>
                  <a:pt x="92506" y="626986"/>
                </a:lnTo>
                <a:lnTo>
                  <a:pt x="124752" y="690587"/>
                </a:lnTo>
                <a:lnTo>
                  <a:pt x="179273" y="740727"/>
                </a:lnTo>
                <a:lnTo>
                  <a:pt x="247573" y="770432"/>
                </a:lnTo>
                <a:lnTo>
                  <a:pt x="322186" y="779741"/>
                </a:lnTo>
                <a:lnTo>
                  <a:pt x="326745" y="779780"/>
                </a:lnTo>
                <a:lnTo>
                  <a:pt x="363410" y="777265"/>
                </a:lnTo>
                <a:lnTo>
                  <a:pt x="433070" y="757605"/>
                </a:lnTo>
                <a:lnTo>
                  <a:pt x="494423" y="718299"/>
                </a:lnTo>
                <a:lnTo>
                  <a:pt x="539254" y="659523"/>
                </a:lnTo>
                <a:lnTo>
                  <a:pt x="556082" y="607377"/>
                </a:lnTo>
                <a:lnTo>
                  <a:pt x="558533" y="586955"/>
                </a:lnTo>
                <a:lnTo>
                  <a:pt x="559231" y="565848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1590852" y="8177389"/>
            <a:ext cx="581025" cy="781685"/>
            <a:chOff x="11590852" y="8177389"/>
            <a:chExt cx="581025" cy="781685"/>
          </a:xfrm>
        </p:grpSpPr>
        <p:sp>
          <p:nvSpPr>
            <p:cNvPr id="30" name="object 30"/>
            <p:cNvSpPr/>
            <p:nvPr/>
          </p:nvSpPr>
          <p:spPr>
            <a:xfrm>
              <a:off x="11590845" y="8177389"/>
              <a:ext cx="581025" cy="781685"/>
            </a:xfrm>
            <a:custGeom>
              <a:avLst/>
              <a:gdLst/>
              <a:ahLst/>
              <a:cxnLst/>
              <a:rect l="l" t="t" r="r" b="b"/>
              <a:pathLst>
                <a:path w="581025" h="781684">
                  <a:moveTo>
                    <a:pt x="580529" y="54813"/>
                  </a:moveTo>
                  <a:lnTo>
                    <a:pt x="564845" y="16154"/>
                  </a:lnTo>
                  <a:lnTo>
                    <a:pt x="556831" y="9398"/>
                  </a:lnTo>
                  <a:lnTo>
                    <a:pt x="556831" y="735012"/>
                  </a:lnTo>
                  <a:lnTo>
                    <a:pt x="553415" y="742759"/>
                  </a:lnTo>
                  <a:lnTo>
                    <a:pt x="542404" y="754011"/>
                  </a:lnTo>
                  <a:lnTo>
                    <a:pt x="534987" y="757389"/>
                  </a:lnTo>
                  <a:lnTo>
                    <a:pt x="88976" y="757389"/>
                  </a:lnTo>
                  <a:lnTo>
                    <a:pt x="81572" y="754011"/>
                  </a:lnTo>
                  <a:lnTo>
                    <a:pt x="70548" y="742759"/>
                  </a:lnTo>
                  <a:lnTo>
                    <a:pt x="67132" y="735012"/>
                  </a:lnTo>
                  <a:lnTo>
                    <a:pt x="67132" y="696556"/>
                  </a:lnTo>
                  <a:lnTo>
                    <a:pt x="107480" y="696556"/>
                  </a:lnTo>
                  <a:lnTo>
                    <a:pt x="107480" y="691476"/>
                  </a:lnTo>
                  <a:lnTo>
                    <a:pt x="110578" y="691476"/>
                  </a:lnTo>
                  <a:lnTo>
                    <a:pt x="110578" y="677494"/>
                  </a:lnTo>
                  <a:lnTo>
                    <a:pt x="107734" y="677494"/>
                  </a:lnTo>
                  <a:lnTo>
                    <a:pt x="107734" y="672401"/>
                  </a:lnTo>
                  <a:lnTo>
                    <a:pt x="67132" y="672401"/>
                  </a:lnTo>
                  <a:lnTo>
                    <a:pt x="67132" y="630936"/>
                  </a:lnTo>
                  <a:lnTo>
                    <a:pt x="67132" y="630453"/>
                  </a:lnTo>
                  <a:lnTo>
                    <a:pt x="108292" y="630453"/>
                  </a:lnTo>
                  <a:lnTo>
                    <a:pt x="108292" y="625373"/>
                  </a:lnTo>
                  <a:lnTo>
                    <a:pt x="110578" y="625373"/>
                  </a:lnTo>
                  <a:lnTo>
                    <a:pt x="110578" y="612660"/>
                  </a:lnTo>
                  <a:lnTo>
                    <a:pt x="108191" y="612660"/>
                  </a:lnTo>
                  <a:lnTo>
                    <a:pt x="108191" y="607568"/>
                  </a:lnTo>
                  <a:lnTo>
                    <a:pt x="67132" y="607568"/>
                  </a:lnTo>
                  <a:lnTo>
                    <a:pt x="67132" y="607199"/>
                  </a:lnTo>
                  <a:lnTo>
                    <a:pt x="67132" y="565658"/>
                  </a:lnTo>
                  <a:lnTo>
                    <a:pt x="107848" y="565619"/>
                  </a:lnTo>
                  <a:lnTo>
                    <a:pt x="107848" y="560539"/>
                  </a:lnTo>
                  <a:lnTo>
                    <a:pt x="110578" y="560539"/>
                  </a:lnTo>
                  <a:lnTo>
                    <a:pt x="110578" y="547827"/>
                  </a:lnTo>
                  <a:lnTo>
                    <a:pt x="108000" y="547827"/>
                  </a:lnTo>
                  <a:lnTo>
                    <a:pt x="108000" y="541464"/>
                  </a:lnTo>
                  <a:lnTo>
                    <a:pt x="67132" y="541464"/>
                  </a:lnTo>
                  <a:lnTo>
                    <a:pt x="67132" y="500786"/>
                  </a:lnTo>
                  <a:lnTo>
                    <a:pt x="108026" y="500786"/>
                  </a:lnTo>
                  <a:lnTo>
                    <a:pt x="108026" y="494436"/>
                  </a:lnTo>
                  <a:lnTo>
                    <a:pt x="110578" y="494436"/>
                  </a:lnTo>
                  <a:lnTo>
                    <a:pt x="110578" y="481723"/>
                  </a:lnTo>
                  <a:lnTo>
                    <a:pt x="107823" y="481723"/>
                  </a:lnTo>
                  <a:lnTo>
                    <a:pt x="107823" y="476643"/>
                  </a:lnTo>
                  <a:lnTo>
                    <a:pt x="67132" y="476643"/>
                  </a:lnTo>
                  <a:lnTo>
                    <a:pt x="67132" y="435076"/>
                  </a:lnTo>
                  <a:lnTo>
                    <a:pt x="67132" y="434682"/>
                  </a:lnTo>
                  <a:lnTo>
                    <a:pt x="108204" y="434682"/>
                  </a:lnTo>
                  <a:lnTo>
                    <a:pt x="108204" y="429602"/>
                  </a:lnTo>
                  <a:lnTo>
                    <a:pt x="110578" y="429602"/>
                  </a:lnTo>
                  <a:lnTo>
                    <a:pt x="110578" y="416890"/>
                  </a:lnTo>
                  <a:lnTo>
                    <a:pt x="108280" y="416890"/>
                  </a:lnTo>
                  <a:lnTo>
                    <a:pt x="108280" y="411810"/>
                  </a:lnTo>
                  <a:lnTo>
                    <a:pt x="67132" y="411810"/>
                  </a:lnTo>
                  <a:lnTo>
                    <a:pt x="67132" y="411340"/>
                  </a:lnTo>
                  <a:lnTo>
                    <a:pt x="67132" y="369862"/>
                  </a:lnTo>
                  <a:lnTo>
                    <a:pt x="107746" y="369862"/>
                  </a:lnTo>
                  <a:lnTo>
                    <a:pt x="107746" y="364769"/>
                  </a:lnTo>
                  <a:lnTo>
                    <a:pt x="110578" y="364769"/>
                  </a:lnTo>
                  <a:lnTo>
                    <a:pt x="110578" y="350786"/>
                  </a:lnTo>
                  <a:lnTo>
                    <a:pt x="107454" y="350786"/>
                  </a:lnTo>
                  <a:lnTo>
                    <a:pt x="107454" y="345706"/>
                  </a:lnTo>
                  <a:lnTo>
                    <a:pt x="67132" y="345706"/>
                  </a:lnTo>
                  <a:lnTo>
                    <a:pt x="67132" y="305028"/>
                  </a:lnTo>
                  <a:lnTo>
                    <a:pt x="107937" y="305028"/>
                  </a:lnTo>
                  <a:lnTo>
                    <a:pt x="107937" y="298665"/>
                  </a:lnTo>
                  <a:lnTo>
                    <a:pt x="110578" y="298665"/>
                  </a:lnTo>
                  <a:lnTo>
                    <a:pt x="110578" y="285953"/>
                  </a:lnTo>
                  <a:lnTo>
                    <a:pt x="107911" y="285953"/>
                  </a:lnTo>
                  <a:lnTo>
                    <a:pt x="107911" y="280873"/>
                  </a:lnTo>
                  <a:lnTo>
                    <a:pt x="67132" y="280873"/>
                  </a:lnTo>
                  <a:lnTo>
                    <a:pt x="67132" y="239229"/>
                  </a:lnTo>
                  <a:lnTo>
                    <a:pt x="67132" y="238925"/>
                  </a:lnTo>
                  <a:lnTo>
                    <a:pt x="108115" y="238925"/>
                  </a:lnTo>
                  <a:lnTo>
                    <a:pt x="108115" y="233832"/>
                  </a:lnTo>
                  <a:lnTo>
                    <a:pt x="110578" y="233832"/>
                  </a:lnTo>
                  <a:lnTo>
                    <a:pt x="110578" y="221132"/>
                  </a:lnTo>
                  <a:lnTo>
                    <a:pt x="108369" y="221132"/>
                  </a:lnTo>
                  <a:lnTo>
                    <a:pt x="108369" y="216039"/>
                  </a:lnTo>
                  <a:lnTo>
                    <a:pt x="67132" y="216039"/>
                  </a:lnTo>
                  <a:lnTo>
                    <a:pt x="67132" y="215480"/>
                  </a:lnTo>
                  <a:lnTo>
                    <a:pt x="67132" y="174091"/>
                  </a:lnTo>
                  <a:lnTo>
                    <a:pt x="107657" y="174091"/>
                  </a:lnTo>
                  <a:lnTo>
                    <a:pt x="107657" y="169011"/>
                  </a:lnTo>
                  <a:lnTo>
                    <a:pt x="110578" y="169011"/>
                  </a:lnTo>
                  <a:lnTo>
                    <a:pt x="110578" y="155028"/>
                  </a:lnTo>
                  <a:lnTo>
                    <a:pt x="107556" y="155028"/>
                  </a:lnTo>
                  <a:lnTo>
                    <a:pt x="107556" y="149936"/>
                  </a:lnTo>
                  <a:lnTo>
                    <a:pt x="67132" y="149936"/>
                  </a:lnTo>
                  <a:lnTo>
                    <a:pt x="67132" y="109258"/>
                  </a:lnTo>
                  <a:lnTo>
                    <a:pt x="107848" y="109258"/>
                  </a:lnTo>
                  <a:lnTo>
                    <a:pt x="107848" y="102908"/>
                  </a:lnTo>
                  <a:lnTo>
                    <a:pt x="110578" y="102908"/>
                  </a:lnTo>
                  <a:lnTo>
                    <a:pt x="110578" y="90195"/>
                  </a:lnTo>
                  <a:lnTo>
                    <a:pt x="108000" y="90195"/>
                  </a:lnTo>
                  <a:lnTo>
                    <a:pt x="108000" y="85102"/>
                  </a:lnTo>
                  <a:lnTo>
                    <a:pt x="67132" y="85102"/>
                  </a:lnTo>
                  <a:lnTo>
                    <a:pt x="67132" y="84912"/>
                  </a:lnTo>
                  <a:lnTo>
                    <a:pt x="67132" y="46126"/>
                  </a:lnTo>
                  <a:lnTo>
                    <a:pt x="70548" y="38392"/>
                  </a:lnTo>
                  <a:lnTo>
                    <a:pt x="81559" y="27139"/>
                  </a:lnTo>
                  <a:lnTo>
                    <a:pt x="88976" y="23749"/>
                  </a:lnTo>
                  <a:lnTo>
                    <a:pt x="534987" y="23749"/>
                  </a:lnTo>
                  <a:lnTo>
                    <a:pt x="542391" y="27139"/>
                  </a:lnTo>
                  <a:lnTo>
                    <a:pt x="553402" y="38392"/>
                  </a:lnTo>
                  <a:lnTo>
                    <a:pt x="556818" y="46126"/>
                  </a:lnTo>
                  <a:lnTo>
                    <a:pt x="556831" y="735012"/>
                  </a:lnTo>
                  <a:lnTo>
                    <a:pt x="556831" y="9398"/>
                  </a:lnTo>
                  <a:lnTo>
                    <a:pt x="547738" y="4356"/>
                  </a:lnTo>
                  <a:lnTo>
                    <a:pt x="537603" y="1130"/>
                  </a:lnTo>
                  <a:lnTo>
                    <a:pt x="526732" y="0"/>
                  </a:lnTo>
                  <a:lnTo>
                    <a:pt x="97231" y="0"/>
                  </a:lnTo>
                  <a:lnTo>
                    <a:pt x="59118" y="16141"/>
                  </a:lnTo>
                  <a:lnTo>
                    <a:pt x="43434" y="54813"/>
                  </a:lnTo>
                  <a:lnTo>
                    <a:pt x="43434" y="84912"/>
                  </a:lnTo>
                  <a:lnTo>
                    <a:pt x="43434" y="85102"/>
                  </a:lnTo>
                  <a:lnTo>
                    <a:pt x="2578" y="85102"/>
                  </a:lnTo>
                  <a:lnTo>
                    <a:pt x="2578" y="90195"/>
                  </a:lnTo>
                  <a:lnTo>
                    <a:pt x="0" y="90195"/>
                  </a:lnTo>
                  <a:lnTo>
                    <a:pt x="0" y="102908"/>
                  </a:lnTo>
                  <a:lnTo>
                    <a:pt x="2730" y="102908"/>
                  </a:lnTo>
                  <a:lnTo>
                    <a:pt x="2730" y="109258"/>
                  </a:lnTo>
                  <a:lnTo>
                    <a:pt x="43434" y="109258"/>
                  </a:lnTo>
                  <a:lnTo>
                    <a:pt x="43434" y="149936"/>
                  </a:lnTo>
                  <a:lnTo>
                    <a:pt x="3035" y="149936"/>
                  </a:lnTo>
                  <a:lnTo>
                    <a:pt x="3035" y="155028"/>
                  </a:lnTo>
                  <a:lnTo>
                    <a:pt x="0" y="155028"/>
                  </a:lnTo>
                  <a:lnTo>
                    <a:pt x="0" y="169011"/>
                  </a:lnTo>
                  <a:lnTo>
                    <a:pt x="2921" y="169011"/>
                  </a:lnTo>
                  <a:lnTo>
                    <a:pt x="2921" y="174091"/>
                  </a:lnTo>
                  <a:lnTo>
                    <a:pt x="43434" y="174091"/>
                  </a:lnTo>
                  <a:lnTo>
                    <a:pt x="43434" y="215480"/>
                  </a:lnTo>
                  <a:lnTo>
                    <a:pt x="43434" y="216039"/>
                  </a:lnTo>
                  <a:lnTo>
                    <a:pt x="2209" y="216039"/>
                  </a:lnTo>
                  <a:lnTo>
                    <a:pt x="2209" y="221132"/>
                  </a:lnTo>
                  <a:lnTo>
                    <a:pt x="0" y="221132"/>
                  </a:lnTo>
                  <a:lnTo>
                    <a:pt x="0" y="233832"/>
                  </a:lnTo>
                  <a:lnTo>
                    <a:pt x="2463" y="233832"/>
                  </a:lnTo>
                  <a:lnTo>
                    <a:pt x="2463" y="238925"/>
                  </a:lnTo>
                  <a:lnTo>
                    <a:pt x="43434" y="238925"/>
                  </a:lnTo>
                  <a:lnTo>
                    <a:pt x="43434" y="239229"/>
                  </a:lnTo>
                  <a:lnTo>
                    <a:pt x="43434" y="280771"/>
                  </a:lnTo>
                  <a:lnTo>
                    <a:pt x="2667" y="280873"/>
                  </a:lnTo>
                  <a:lnTo>
                    <a:pt x="2667" y="285953"/>
                  </a:lnTo>
                  <a:lnTo>
                    <a:pt x="0" y="285953"/>
                  </a:lnTo>
                  <a:lnTo>
                    <a:pt x="0" y="298665"/>
                  </a:lnTo>
                  <a:lnTo>
                    <a:pt x="2641" y="298665"/>
                  </a:lnTo>
                  <a:lnTo>
                    <a:pt x="2641" y="305028"/>
                  </a:lnTo>
                  <a:lnTo>
                    <a:pt x="43434" y="305028"/>
                  </a:lnTo>
                  <a:lnTo>
                    <a:pt x="43434" y="345706"/>
                  </a:lnTo>
                  <a:lnTo>
                    <a:pt x="3124" y="345706"/>
                  </a:lnTo>
                  <a:lnTo>
                    <a:pt x="3124" y="350786"/>
                  </a:lnTo>
                  <a:lnTo>
                    <a:pt x="0" y="350786"/>
                  </a:lnTo>
                  <a:lnTo>
                    <a:pt x="0" y="364769"/>
                  </a:lnTo>
                  <a:lnTo>
                    <a:pt x="2832" y="364769"/>
                  </a:lnTo>
                  <a:lnTo>
                    <a:pt x="2832" y="369862"/>
                  </a:lnTo>
                  <a:lnTo>
                    <a:pt x="43434" y="369862"/>
                  </a:lnTo>
                  <a:lnTo>
                    <a:pt x="43434" y="411340"/>
                  </a:lnTo>
                  <a:lnTo>
                    <a:pt x="43434" y="411810"/>
                  </a:lnTo>
                  <a:lnTo>
                    <a:pt x="2298" y="411810"/>
                  </a:lnTo>
                  <a:lnTo>
                    <a:pt x="2298" y="416890"/>
                  </a:lnTo>
                  <a:lnTo>
                    <a:pt x="0" y="416890"/>
                  </a:lnTo>
                  <a:lnTo>
                    <a:pt x="0" y="429602"/>
                  </a:lnTo>
                  <a:lnTo>
                    <a:pt x="2374" y="429602"/>
                  </a:lnTo>
                  <a:lnTo>
                    <a:pt x="2374" y="434682"/>
                  </a:lnTo>
                  <a:lnTo>
                    <a:pt x="43434" y="434682"/>
                  </a:lnTo>
                  <a:lnTo>
                    <a:pt x="43434" y="435076"/>
                  </a:lnTo>
                  <a:lnTo>
                    <a:pt x="43434" y="476631"/>
                  </a:lnTo>
                  <a:lnTo>
                    <a:pt x="2755" y="476643"/>
                  </a:lnTo>
                  <a:lnTo>
                    <a:pt x="2755" y="481723"/>
                  </a:lnTo>
                  <a:lnTo>
                    <a:pt x="0" y="481723"/>
                  </a:lnTo>
                  <a:lnTo>
                    <a:pt x="0" y="494436"/>
                  </a:lnTo>
                  <a:lnTo>
                    <a:pt x="2552" y="494436"/>
                  </a:lnTo>
                  <a:lnTo>
                    <a:pt x="2552" y="500786"/>
                  </a:lnTo>
                  <a:lnTo>
                    <a:pt x="43434" y="500786"/>
                  </a:lnTo>
                  <a:lnTo>
                    <a:pt x="43434" y="541464"/>
                  </a:lnTo>
                  <a:lnTo>
                    <a:pt x="2578" y="541464"/>
                  </a:lnTo>
                  <a:lnTo>
                    <a:pt x="2578" y="547827"/>
                  </a:lnTo>
                  <a:lnTo>
                    <a:pt x="0" y="547827"/>
                  </a:lnTo>
                  <a:lnTo>
                    <a:pt x="0" y="560539"/>
                  </a:lnTo>
                  <a:lnTo>
                    <a:pt x="2743" y="560539"/>
                  </a:lnTo>
                  <a:lnTo>
                    <a:pt x="2743" y="565619"/>
                  </a:lnTo>
                  <a:lnTo>
                    <a:pt x="43434" y="565619"/>
                  </a:lnTo>
                  <a:lnTo>
                    <a:pt x="43434" y="607199"/>
                  </a:lnTo>
                  <a:lnTo>
                    <a:pt x="43434" y="607568"/>
                  </a:lnTo>
                  <a:lnTo>
                    <a:pt x="2387" y="607568"/>
                  </a:lnTo>
                  <a:lnTo>
                    <a:pt x="2387" y="612660"/>
                  </a:lnTo>
                  <a:lnTo>
                    <a:pt x="0" y="612660"/>
                  </a:lnTo>
                  <a:lnTo>
                    <a:pt x="0" y="625373"/>
                  </a:lnTo>
                  <a:lnTo>
                    <a:pt x="2286" y="625373"/>
                  </a:lnTo>
                  <a:lnTo>
                    <a:pt x="2286" y="630453"/>
                  </a:lnTo>
                  <a:lnTo>
                    <a:pt x="43434" y="630453"/>
                  </a:lnTo>
                  <a:lnTo>
                    <a:pt x="43434" y="630936"/>
                  </a:lnTo>
                  <a:lnTo>
                    <a:pt x="43434" y="672401"/>
                  </a:lnTo>
                  <a:lnTo>
                    <a:pt x="2844" y="672401"/>
                  </a:lnTo>
                  <a:lnTo>
                    <a:pt x="2844" y="677494"/>
                  </a:lnTo>
                  <a:lnTo>
                    <a:pt x="0" y="677494"/>
                  </a:lnTo>
                  <a:lnTo>
                    <a:pt x="0" y="691476"/>
                  </a:lnTo>
                  <a:lnTo>
                    <a:pt x="3098" y="691476"/>
                  </a:lnTo>
                  <a:lnTo>
                    <a:pt x="3098" y="696556"/>
                  </a:lnTo>
                  <a:lnTo>
                    <a:pt x="43434" y="696556"/>
                  </a:lnTo>
                  <a:lnTo>
                    <a:pt x="43434" y="726325"/>
                  </a:lnTo>
                  <a:lnTo>
                    <a:pt x="44526" y="737311"/>
                  </a:lnTo>
                  <a:lnTo>
                    <a:pt x="67056" y="771702"/>
                  </a:lnTo>
                  <a:lnTo>
                    <a:pt x="97243" y="781138"/>
                  </a:lnTo>
                  <a:lnTo>
                    <a:pt x="526732" y="781138"/>
                  </a:lnTo>
                  <a:lnTo>
                    <a:pt x="564845" y="764997"/>
                  </a:lnTo>
                  <a:lnTo>
                    <a:pt x="570979" y="757389"/>
                  </a:lnTo>
                  <a:lnTo>
                    <a:pt x="571385" y="756894"/>
                  </a:lnTo>
                  <a:lnTo>
                    <a:pt x="576326" y="747585"/>
                  </a:lnTo>
                  <a:lnTo>
                    <a:pt x="579437" y="737311"/>
                  </a:lnTo>
                  <a:lnTo>
                    <a:pt x="580529" y="726325"/>
                  </a:lnTo>
                  <a:lnTo>
                    <a:pt x="580529" y="54813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634279" y="8436177"/>
              <a:ext cx="398780" cy="437515"/>
            </a:xfrm>
            <a:custGeom>
              <a:avLst/>
              <a:gdLst/>
              <a:ahLst/>
              <a:cxnLst/>
              <a:rect l="l" t="t" r="r" b="b"/>
              <a:pathLst>
                <a:path w="398779" h="437515">
                  <a:moveTo>
                    <a:pt x="23698" y="413689"/>
                  </a:moveTo>
                  <a:lnTo>
                    <a:pt x="0" y="413689"/>
                  </a:lnTo>
                  <a:lnTo>
                    <a:pt x="0" y="437438"/>
                  </a:lnTo>
                  <a:lnTo>
                    <a:pt x="23698" y="437438"/>
                  </a:lnTo>
                  <a:lnTo>
                    <a:pt x="23698" y="413689"/>
                  </a:lnTo>
                  <a:close/>
                </a:path>
                <a:path w="398779" h="437515">
                  <a:moveTo>
                    <a:pt x="398653" y="254647"/>
                  </a:moveTo>
                  <a:lnTo>
                    <a:pt x="398602" y="251472"/>
                  </a:lnTo>
                  <a:lnTo>
                    <a:pt x="398005" y="242735"/>
                  </a:lnTo>
                  <a:lnTo>
                    <a:pt x="397522" y="239814"/>
                  </a:lnTo>
                  <a:lnTo>
                    <a:pt x="396557" y="233921"/>
                  </a:lnTo>
                  <a:lnTo>
                    <a:pt x="378371" y="190411"/>
                  </a:lnTo>
                  <a:lnTo>
                    <a:pt x="373570" y="183578"/>
                  </a:lnTo>
                  <a:lnTo>
                    <a:pt x="373570" y="239814"/>
                  </a:lnTo>
                  <a:lnTo>
                    <a:pt x="163525" y="239814"/>
                  </a:lnTo>
                  <a:lnTo>
                    <a:pt x="178727" y="203174"/>
                  </a:lnTo>
                  <a:lnTo>
                    <a:pt x="203835" y="173824"/>
                  </a:lnTo>
                  <a:lnTo>
                    <a:pt x="236524" y="153619"/>
                  </a:lnTo>
                  <a:lnTo>
                    <a:pt x="240715" y="151980"/>
                  </a:lnTo>
                  <a:lnTo>
                    <a:pt x="243624" y="148082"/>
                  </a:lnTo>
                  <a:lnTo>
                    <a:pt x="244398" y="139090"/>
                  </a:lnTo>
                  <a:lnTo>
                    <a:pt x="242189" y="134747"/>
                  </a:lnTo>
                  <a:lnTo>
                    <a:pt x="238353" y="132422"/>
                  </a:lnTo>
                  <a:lnTo>
                    <a:pt x="232270" y="128181"/>
                  </a:lnTo>
                  <a:lnTo>
                    <a:pt x="210591" y="90170"/>
                  </a:lnTo>
                  <a:lnTo>
                    <a:pt x="210070" y="82334"/>
                  </a:lnTo>
                  <a:lnTo>
                    <a:pt x="211264" y="70510"/>
                  </a:lnTo>
                  <a:lnTo>
                    <a:pt x="235864" y="33743"/>
                  </a:lnTo>
                  <a:lnTo>
                    <a:pt x="268554" y="23736"/>
                  </a:lnTo>
                  <a:lnTo>
                    <a:pt x="280352" y="24930"/>
                  </a:lnTo>
                  <a:lnTo>
                    <a:pt x="317055" y="49580"/>
                  </a:lnTo>
                  <a:lnTo>
                    <a:pt x="327025" y="82334"/>
                  </a:lnTo>
                  <a:lnTo>
                    <a:pt x="326504" y="90170"/>
                  </a:lnTo>
                  <a:lnTo>
                    <a:pt x="304838" y="128181"/>
                  </a:lnTo>
                  <a:lnTo>
                    <a:pt x="294906" y="134747"/>
                  </a:lnTo>
                  <a:lnTo>
                    <a:pt x="292709" y="139090"/>
                  </a:lnTo>
                  <a:lnTo>
                    <a:pt x="293484" y="148082"/>
                  </a:lnTo>
                  <a:lnTo>
                    <a:pt x="296392" y="151980"/>
                  </a:lnTo>
                  <a:lnTo>
                    <a:pt x="300570" y="153619"/>
                  </a:lnTo>
                  <a:lnTo>
                    <a:pt x="315823" y="161124"/>
                  </a:lnTo>
                  <a:lnTo>
                    <a:pt x="353606" y="196113"/>
                  </a:lnTo>
                  <a:lnTo>
                    <a:pt x="372618" y="234924"/>
                  </a:lnTo>
                  <a:lnTo>
                    <a:pt x="373570" y="239814"/>
                  </a:lnTo>
                  <a:lnTo>
                    <a:pt x="373570" y="183578"/>
                  </a:lnTo>
                  <a:lnTo>
                    <a:pt x="344449" y="152247"/>
                  </a:lnTo>
                  <a:lnTo>
                    <a:pt x="330758" y="142570"/>
                  </a:lnTo>
                  <a:lnTo>
                    <a:pt x="326961" y="140144"/>
                  </a:lnTo>
                  <a:lnTo>
                    <a:pt x="347865" y="103911"/>
                  </a:lnTo>
                  <a:lnTo>
                    <a:pt x="350723" y="82334"/>
                  </a:lnTo>
                  <a:lnTo>
                    <a:pt x="349059" y="65760"/>
                  </a:lnTo>
                  <a:lnTo>
                    <a:pt x="326656" y="24117"/>
                  </a:lnTo>
                  <a:lnTo>
                    <a:pt x="285115" y="1676"/>
                  </a:lnTo>
                  <a:lnTo>
                    <a:pt x="268566" y="0"/>
                  </a:lnTo>
                  <a:lnTo>
                    <a:pt x="251993" y="1676"/>
                  </a:lnTo>
                  <a:lnTo>
                    <a:pt x="210439" y="24117"/>
                  </a:lnTo>
                  <a:lnTo>
                    <a:pt x="188048" y="65760"/>
                  </a:lnTo>
                  <a:lnTo>
                    <a:pt x="186372" y="82334"/>
                  </a:lnTo>
                  <a:lnTo>
                    <a:pt x="187109" y="93332"/>
                  </a:lnTo>
                  <a:lnTo>
                    <a:pt x="200875" y="129501"/>
                  </a:lnTo>
                  <a:lnTo>
                    <a:pt x="210146" y="140144"/>
                  </a:lnTo>
                  <a:lnTo>
                    <a:pt x="196951" y="148894"/>
                  </a:lnTo>
                  <a:lnTo>
                    <a:pt x="164312" y="182168"/>
                  </a:lnTo>
                  <a:lnTo>
                    <a:pt x="145745" y="216255"/>
                  </a:lnTo>
                  <a:lnTo>
                    <a:pt x="138442" y="254647"/>
                  </a:lnTo>
                  <a:lnTo>
                    <a:pt x="139674" y="257746"/>
                  </a:lnTo>
                  <a:lnTo>
                    <a:pt x="144106" y="262267"/>
                  </a:lnTo>
                  <a:lnTo>
                    <a:pt x="147180" y="263550"/>
                  </a:lnTo>
                  <a:lnTo>
                    <a:pt x="389915" y="263550"/>
                  </a:lnTo>
                  <a:lnTo>
                    <a:pt x="392976" y="262267"/>
                  </a:lnTo>
                  <a:lnTo>
                    <a:pt x="397421" y="257746"/>
                  </a:lnTo>
                  <a:lnTo>
                    <a:pt x="398653" y="254647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242432" y="8177552"/>
            <a:ext cx="455295" cy="781685"/>
            <a:chOff x="6242432" y="8177552"/>
            <a:chExt cx="455295" cy="781685"/>
          </a:xfrm>
        </p:grpSpPr>
        <p:sp>
          <p:nvSpPr>
            <p:cNvPr id="33" name="object 33"/>
            <p:cNvSpPr/>
            <p:nvPr/>
          </p:nvSpPr>
          <p:spPr>
            <a:xfrm>
              <a:off x="6242432" y="8222805"/>
              <a:ext cx="455295" cy="735965"/>
            </a:xfrm>
            <a:custGeom>
              <a:avLst/>
              <a:gdLst/>
              <a:ahLst/>
              <a:cxnLst/>
              <a:rect l="l" t="t" r="r" b="b"/>
              <a:pathLst>
                <a:path w="455295" h="735965">
                  <a:moveTo>
                    <a:pt x="396901" y="735858"/>
                  </a:moveTo>
                  <a:lnTo>
                    <a:pt x="58290" y="735858"/>
                  </a:lnTo>
                  <a:lnTo>
                    <a:pt x="35616" y="731239"/>
                  </a:lnTo>
                  <a:lnTo>
                    <a:pt x="17086" y="718651"/>
                  </a:lnTo>
                  <a:lnTo>
                    <a:pt x="4585" y="700001"/>
                  </a:lnTo>
                  <a:lnTo>
                    <a:pt x="0" y="677195"/>
                  </a:lnTo>
                  <a:lnTo>
                    <a:pt x="0" y="58662"/>
                  </a:lnTo>
                  <a:lnTo>
                    <a:pt x="4590" y="35843"/>
                  </a:lnTo>
                  <a:lnTo>
                    <a:pt x="17097" y="17195"/>
                  </a:lnTo>
                  <a:lnTo>
                    <a:pt x="35629" y="4615"/>
                  </a:lnTo>
                  <a:lnTo>
                    <a:pt x="58290" y="0"/>
                  </a:lnTo>
                  <a:lnTo>
                    <a:pt x="396901" y="0"/>
                  </a:lnTo>
                  <a:lnTo>
                    <a:pt x="419576" y="4619"/>
                  </a:lnTo>
                  <a:lnTo>
                    <a:pt x="438106" y="17206"/>
                  </a:lnTo>
                  <a:lnTo>
                    <a:pt x="446315" y="29453"/>
                  </a:lnTo>
                  <a:lnTo>
                    <a:pt x="58290" y="29453"/>
                  </a:lnTo>
                  <a:lnTo>
                    <a:pt x="47004" y="31753"/>
                  </a:lnTo>
                  <a:lnTo>
                    <a:pt x="37778" y="38019"/>
                  </a:lnTo>
                  <a:lnTo>
                    <a:pt x="31551" y="47304"/>
                  </a:lnTo>
                  <a:lnTo>
                    <a:pt x="29267" y="58662"/>
                  </a:lnTo>
                  <a:lnTo>
                    <a:pt x="29267" y="677195"/>
                  </a:lnTo>
                  <a:lnTo>
                    <a:pt x="31551" y="688553"/>
                  </a:lnTo>
                  <a:lnTo>
                    <a:pt x="37778" y="697839"/>
                  </a:lnTo>
                  <a:lnTo>
                    <a:pt x="47004" y="704105"/>
                  </a:lnTo>
                  <a:lnTo>
                    <a:pt x="58290" y="706404"/>
                  </a:lnTo>
                  <a:lnTo>
                    <a:pt x="446315" y="706404"/>
                  </a:lnTo>
                  <a:lnTo>
                    <a:pt x="438106" y="718651"/>
                  </a:lnTo>
                  <a:lnTo>
                    <a:pt x="419576" y="731239"/>
                  </a:lnTo>
                  <a:lnTo>
                    <a:pt x="396901" y="735858"/>
                  </a:lnTo>
                  <a:close/>
                </a:path>
                <a:path w="455295" h="735965">
                  <a:moveTo>
                    <a:pt x="446315" y="706404"/>
                  </a:moveTo>
                  <a:lnTo>
                    <a:pt x="396901" y="706404"/>
                  </a:lnTo>
                  <a:lnTo>
                    <a:pt x="408187" y="704105"/>
                  </a:lnTo>
                  <a:lnTo>
                    <a:pt x="417414" y="697839"/>
                  </a:lnTo>
                  <a:lnTo>
                    <a:pt x="423641" y="688553"/>
                  </a:lnTo>
                  <a:lnTo>
                    <a:pt x="425925" y="677195"/>
                  </a:lnTo>
                  <a:lnTo>
                    <a:pt x="425925" y="58662"/>
                  </a:lnTo>
                  <a:lnTo>
                    <a:pt x="423641" y="47304"/>
                  </a:lnTo>
                  <a:lnTo>
                    <a:pt x="417414" y="38019"/>
                  </a:lnTo>
                  <a:lnTo>
                    <a:pt x="408187" y="31753"/>
                  </a:lnTo>
                  <a:lnTo>
                    <a:pt x="396901" y="29453"/>
                  </a:lnTo>
                  <a:lnTo>
                    <a:pt x="446315" y="29453"/>
                  </a:lnTo>
                  <a:lnTo>
                    <a:pt x="450606" y="35856"/>
                  </a:lnTo>
                  <a:lnTo>
                    <a:pt x="455192" y="58662"/>
                  </a:lnTo>
                  <a:lnTo>
                    <a:pt x="455192" y="677195"/>
                  </a:lnTo>
                  <a:lnTo>
                    <a:pt x="450606" y="700001"/>
                  </a:lnTo>
                  <a:lnTo>
                    <a:pt x="446315" y="70640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9671" y="8177552"/>
              <a:ext cx="180714" cy="747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03937" y="8382329"/>
              <a:ext cx="332740" cy="494665"/>
            </a:xfrm>
            <a:custGeom>
              <a:avLst/>
              <a:gdLst/>
              <a:ahLst/>
              <a:cxnLst/>
              <a:rect l="l" t="t" r="r" b="b"/>
              <a:pathLst>
                <a:path w="332740" h="494665">
                  <a:moveTo>
                    <a:pt x="332168" y="394563"/>
                  </a:moveTo>
                  <a:lnTo>
                    <a:pt x="330936" y="388467"/>
                  </a:lnTo>
                  <a:lnTo>
                    <a:pt x="330885" y="388226"/>
                  </a:lnTo>
                  <a:lnTo>
                    <a:pt x="331584" y="388226"/>
                  </a:lnTo>
                  <a:lnTo>
                    <a:pt x="329920" y="383400"/>
                  </a:lnTo>
                  <a:lnTo>
                    <a:pt x="329387" y="380720"/>
                  </a:lnTo>
                  <a:lnTo>
                    <a:pt x="328587" y="379552"/>
                  </a:lnTo>
                  <a:lnTo>
                    <a:pt x="328041" y="377926"/>
                  </a:lnTo>
                  <a:lnTo>
                    <a:pt x="322440" y="370382"/>
                  </a:lnTo>
                  <a:lnTo>
                    <a:pt x="321805" y="369417"/>
                  </a:lnTo>
                  <a:lnTo>
                    <a:pt x="321437" y="369176"/>
                  </a:lnTo>
                  <a:lnTo>
                    <a:pt x="313093" y="363029"/>
                  </a:lnTo>
                  <a:lnTo>
                    <a:pt x="311696" y="362559"/>
                  </a:lnTo>
                  <a:lnTo>
                    <a:pt x="310565" y="361784"/>
                  </a:lnTo>
                  <a:lnTo>
                    <a:pt x="307721" y="361213"/>
                  </a:lnTo>
                  <a:lnTo>
                    <a:pt x="302869" y="359562"/>
                  </a:lnTo>
                  <a:lnTo>
                    <a:pt x="302869" y="391198"/>
                  </a:lnTo>
                  <a:lnTo>
                    <a:pt x="302869" y="462229"/>
                  </a:lnTo>
                  <a:lnTo>
                    <a:pt x="300164" y="464959"/>
                  </a:lnTo>
                  <a:lnTo>
                    <a:pt x="32004" y="464959"/>
                  </a:lnTo>
                  <a:lnTo>
                    <a:pt x="29298" y="462229"/>
                  </a:lnTo>
                  <a:lnTo>
                    <a:pt x="29298" y="391198"/>
                  </a:lnTo>
                  <a:lnTo>
                    <a:pt x="32004" y="388467"/>
                  </a:lnTo>
                  <a:lnTo>
                    <a:pt x="300164" y="388467"/>
                  </a:lnTo>
                  <a:lnTo>
                    <a:pt x="302869" y="391198"/>
                  </a:lnTo>
                  <a:lnTo>
                    <a:pt x="302869" y="359562"/>
                  </a:lnTo>
                  <a:lnTo>
                    <a:pt x="302806" y="360210"/>
                  </a:lnTo>
                  <a:lnTo>
                    <a:pt x="296811" y="358990"/>
                  </a:lnTo>
                  <a:lnTo>
                    <a:pt x="35356" y="358990"/>
                  </a:lnTo>
                  <a:lnTo>
                    <a:pt x="29387" y="360210"/>
                  </a:lnTo>
                  <a:lnTo>
                    <a:pt x="29387" y="359537"/>
                  </a:lnTo>
                  <a:lnTo>
                    <a:pt x="24447" y="361213"/>
                  </a:lnTo>
                  <a:lnTo>
                    <a:pt x="21602" y="361784"/>
                  </a:lnTo>
                  <a:lnTo>
                    <a:pt x="20459" y="362559"/>
                  </a:lnTo>
                  <a:lnTo>
                    <a:pt x="19100" y="363016"/>
                  </a:lnTo>
                  <a:lnTo>
                    <a:pt x="10668" y="369214"/>
                  </a:lnTo>
                  <a:lnTo>
                    <a:pt x="10490" y="369341"/>
                  </a:lnTo>
                  <a:lnTo>
                    <a:pt x="10363" y="369417"/>
                  </a:lnTo>
                  <a:lnTo>
                    <a:pt x="9690" y="370420"/>
                  </a:lnTo>
                  <a:lnTo>
                    <a:pt x="4127" y="377926"/>
                  </a:lnTo>
                  <a:lnTo>
                    <a:pt x="3556" y="379564"/>
                  </a:lnTo>
                  <a:lnTo>
                    <a:pt x="2781" y="380720"/>
                  </a:lnTo>
                  <a:lnTo>
                    <a:pt x="2260" y="383273"/>
                  </a:lnTo>
                  <a:lnTo>
                    <a:pt x="546" y="388226"/>
                  </a:lnTo>
                  <a:lnTo>
                    <a:pt x="1270" y="388226"/>
                  </a:lnTo>
                  <a:lnTo>
                    <a:pt x="0" y="394563"/>
                  </a:lnTo>
                  <a:lnTo>
                    <a:pt x="0" y="458863"/>
                  </a:lnTo>
                  <a:lnTo>
                    <a:pt x="1206" y="464896"/>
                  </a:lnTo>
                  <a:lnTo>
                    <a:pt x="546" y="464896"/>
                  </a:lnTo>
                  <a:lnTo>
                    <a:pt x="2171" y="469696"/>
                  </a:lnTo>
                  <a:lnTo>
                    <a:pt x="2781" y="472694"/>
                  </a:lnTo>
                  <a:lnTo>
                    <a:pt x="3619" y="473964"/>
                  </a:lnTo>
                  <a:lnTo>
                    <a:pt x="4127" y="475424"/>
                  </a:lnTo>
                  <a:lnTo>
                    <a:pt x="9144" y="482219"/>
                  </a:lnTo>
                  <a:lnTo>
                    <a:pt x="10363" y="484009"/>
                  </a:lnTo>
                  <a:lnTo>
                    <a:pt x="10845" y="484352"/>
                  </a:lnTo>
                  <a:lnTo>
                    <a:pt x="19405" y="490550"/>
                  </a:lnTo>
                  <a:lnTo>
                    <a:pt x="20523" y="490918"/>
                  </a:lnTo>
                  <a:lnTo>
                    <a:pt x="21602" y="491642"/>
                  </a:lnTo>
                  <a:lnTo>
                    <a:pt x="24688" y="492277"/>
                  </a:lnTo>
                  <a:lnTo>
                    <a:pt x="29946" y="493979"/>
                  </a:lnTo>
                  <a:lnTo>
                    <a:pt x="29946" y="493344"/>
                  </a:lnTo>
                  <a:lnTo>
                    <a:pt x="35356" y="494436"/>
                  </a:lnTo>
                  <a:lnTo>
                    <a:pt x="296811" y="494436"/>
                  </a:lnTo>
                  <a:lnTo>
                    <a:pt x="301231" y="493547"/>
                  </a:lnTo>
                  <a:lnTo>
                    <a:pt x="301231" y="494106"/>
                  </a:lnTo>
                  <a:lnTo>
                    <a:pt x="307340" y="492302"/>
                  </a:lnTo>
                  <a:lnTo>
                    <a:pt x="310565" y="491642"/>
                  </a:lnTo>
                  <a:lnTo>
                    <a:pt x="311340" y="491121"/>
                  </a:lnTo>
                  <a:lnTo>
                    <a:pt x="312127" y="490880"/>
                  </a:lnTo>
                  <a:lnTo>
                    <a:pt x="321246" y="484517"/>
                  </a:lnTo>
                  <a:lnTo>
                    <a:pt x="321437" y="484263"/>
                  </a:lnTo>
                  <a:lnTo>
                    <a:pt x="321805" y="484009"/>
                  </a:lnTo>
                  <a:lnTo>
                    <a:pt x="323176" y="481965"/>
                  </a:lnTo>
                  <a:lnTo>
                    <a:pt x="327952" y="475640"/>
                  </a:lnTo>
                  <a:lnTo>
                    <a:pt x="328510" y="474002"/>
                  </a:lnTo>
                  <a:lnTo>
                    <a:pt x="329387" y="472694"/>
                  </a:lnTo>
                  <a:lnTo>
                    <a:pt x="329984" y="469671"/>
                  </a:lnTo>
                  <a:lnTo>
                    <a:pt x="331622" y="464896"/>
                  </a:lnTo>
                  <a:lnTo>
                    <a:pt x="330949" y="464896"/>
                  </a:lnTo>
                  <a:lnTo>
                    <a:pt x="332168" y="458863"/>
                  </a:lnTo>
                  <a:lnTo>
                    <a:pt x="332168" y="394563"/>
                  </a:lnTo>
                  <a:close/>
                </a:path>
                <a:path w="332740" h="494665">
                  <a:moveTo>
                    <a:pt x="332168" y="215049"/>
                  </a:moveTo>
                  <a:lnTo>
                    <a:pt x="330936" y="208965"/>
                  </a:lnTo>
                  <a:lnTo>
                    <a:pt x="330885" y="208749"/>
                  </a:lnTo>
                  <a:lnTo>
                    <a:pt x="331584" y="208749"/>
                  </a:lnTo>
                  <a:lnTo>
                    <a:pt x="329933" y="203962"/>
                  </a:lnTo>
                  <a:lnTo>
                    <a:pt x="329387" y="201218"/>
                  </a:lnTo>
                  <a:lnTo>
                    <a:pt x="328574" y="200012"/>
                  </a:lnTo>
                  <a:lnTo>
                    <a:pt x="328041" y="198450"/>
                  </a:lnTo>
                  <a:lnTo>
                    <a:pt x="322554" y="191033"/>
                  </a:lnTo>
                  <a:lnTo>
                    <a:pt x="321805" y="189903"/>
                  </a:lnTo>
                  <a:lnTo>
                    <a:pt x="321208" y="189509"/>
                  </a:lnTo>
                  <a:lnTo>
                    <a:pt x="313093" y="183540"/>
                  </a:lnTo>
                  <a:lnTo>
                    <a:pt x="311746" y="183095"/>
                  </a:lnTo>
                  <a:lnTo>
                    <a:pt x="310565" y="182283"/>
                  </a:lnTo>
                  <a:lnTo>
                    <a:pt x="307555" y="181673"/>
                  </a:lnTo>
                  <a:lnTo>
                    <a:pt x="302869" y="180086"/>
                  </a:lnTo>
                  <a:lnTo>
                    <a:pt x="302869" y="211683"/>
                  </a:lnTo>
                  <a:lnTo>
                    <a:pt x="302869" y="282714"/>
                  </a:lnTo>
                  <a:lnTo>
                    <a:pt x="300164" y="285445"/>
                  </a:lnTo>
                  <a:lnTo>
                    <a:pt x="32004" y="285445"/>
                  </a:lnTo>
                  <a:lnTo>
                    <a:pt x="29298" y="282714"/>
                  </a:lnTo>
                  <a:lnTo>
                    <a:pt x="29298" y="211683"/>
                  </a:lnTo>
                  <a:lnTo>
                    <a:pt x="32004" y="208965"/>
                  </a:lnTo>
                  <a:lnTo>
                    <a:pt x="300126" y="208965"/>
                  </a:lnTo>
                  <a:lnTo>
                    <a:pt x="302869" y="211683"/>
                  </a:lnTo>
                  <a:lnTo>
                    <a:pt x="302869" y="180086"/>
                  </a:lnTo>
                  <a:lnTo>
                    <a:pt x="302806" y="180708"/>
                  </a:lnTo>
                  <a:lnTo>
                    <a:pt x="296811" y="179476"/>
                  </a:lnTo>
                  <a:lnTo>
                    <a:pt x="35356" y="179476"/>
                  </a:lnTo>
                  <a:lnTo>
                    <a:pt x="29387" y="180695"/>
                  </a:lnTo>
                  <a:lnTo>
                    <a:pt x="29387" y="180060"/>
                  </a:lnTo>
                  <a:lnTo>
                    <a:pt x="24663" y="181660"/>
                  </a:lnTo>
                  <a:lnTo>
                    <a:pt x="21602" y="182283"/>
                  </a:lnTo>
                  <a:lnTo>
                    <a:pt x="20383" y="183108"/>
                  </a:lnTo>
                  <a:lnTo>
                    <a:pt x="19100" y="183540"/>
                  </a:lnTo>
                  <a:lnTo>
                    <a:pt x="11125" y="189395"/>
                  </a:lnTo>
                  <a:lnTo>
                    <a:pt x="10363" y="189903"/>
                  </a:lnTo>
                  <a:lnTo>
                    <a:pt x="9499" y="191185"/>
                  </a:lnTo>
                  <a:lnTo>
                    <a:pt x="4127" y="198450"/>
                  </a:lnTo>
                  <a:lnTo>
                    <a:pt x="3568" y="200037"/>
                  </a:lnTo>
                  <a:lnTo>
                    <a:pt x="2781" y="201218"/>
                  </a:lnTo>
                  <a:lnTo>
                    <a:pt x="2247" y="203835"/>
                  </a:lnTo>
                  <a:lnTo>
                    <a:pt x="546" y="208749"/>
                  </a:lnTo>
                  <a:lnTo>
                    <a:pt x="1257" y="208749"/>
                  </a:lnTo>
                  <a:lnTo>
                    <a:pt x="0" y="215049"/>
                  </a:lnTo>
                  <a:lnTo>
                    <a:pt x="0" y="279349"/>
                  </a:lnTo>
                  <a:lnTo>
                    <a:pt x="1219" y="285419"/>
                  </a:lnTo>
                  <a:lnTo>
                    <a:pt x="546" y="285419"/>
                  </a:lnTo>
                  <a:lnTo>
                    <a:pt x="2184" y="290258"/>
                  </a:lnTo>
                  <a:lnTo>
                    <a:pt x="2781" y="293192"/>
                  </a:lnTo>
                  <a:lnTo>
                    <a:pt x="3606" y="294436"/>
                  </a:lnTo>
                  <a:lnTo>
                    <a:pt x="4127" y="295948"/>
                  </a:lnTo>
                  <a:lnTo>
                    <a:pt x="9410" y="303085"/>
                  </a:lnTo>
                  <a:lnTo>
                    <a:pt x="10363" y="304495"/>
                  </a:lnTo>
                  <a:lnTo>
                    <a:pt x="10553" y="304634"/>
                  </a:lnTo>
                  <a:lnTo>
                    <a:pt x="19405" y="311061"/>
                  </a:lnTo>
                  <a:lnTo>
                    <a:pt x="20599" y="311467"/>
                  </a:lnTo>
                  <a:lnTo>
                    <a:pt x="21602" y="312127"/>
                  </a:lnTo>
                  <a:lnTo>
                    <a:pt x="24447" y="312712"/>
                  </a:lnTo>
                  <a:lnTo>
                    <a:pt x="29946" y="314502"/>
                  </a:lnTo>
                  <a:lnTo>
                    <a:pt x="29946" y="313842"/>
                  </a:lnTo>
                  <a:lnTo>
                    <a:pt x="35356" y="314934"/>
                  </a:lnTo>
                  <a:lnTo>
                    <a:pt x="296811" y="314934"/>
                  </a:lnTo>
                  <a:lnTo>
                    <a:pt x="301231" y="314032"/>
                  </a:lnTo>
                  <a:lnTo>
                    <a:pt x="301231" y="314617"/>
                  </a:lnTo>
                  <a:lnTo>
                    <a:pt x="307479" y="312762"/>
                  </a:lnTo>
                  <a:lnTo>
                    <a:pt x="310565" y="312127"/>
                  </a:lnTo>
                  <a:lnTo>
                    <a:pt x="311315" y="311619"/>
                  </a:lnTo>
                  <a:lnTo>
                    <a:pt x="312115" y="311378"/>
                  </a:lnTo>
                  <a:lnTo>
                    <a:pt x="321221" y="305015"/>
                  </a:lnTo>
                  <a:lnTo>
                    <a:pt x="321411" y="304761"/>
                  </a:lnTo>
                  <a:lnTo>
                    <a:pt x="321805" y="304495"/>
                  </a:lnTo>
                  <a:lnTo>
                    <a:pt x="323253" y="302323"/>
                  </a:lnTo>
                  <a:lnTo>
                    <a:pt x="327939" y="296151"/>
                  </a:lnTo>
                  <a:lnTo>
                    <a:pt x="328498" y="294513"/>
                  </a:lnTo>
                  <a:lnTo>
                    <a:pt x="329387" y="293192"/>
                  </a:lnTo>
                  <a:lnTo>
                    <a:pt x="329984" y="290182"/>
                  </a:lnTo>
                  <a:lnTo>
                    <a:pt x="331622" y="285419"/>
                  </a:lnTo>
                  <a:lnTo>
                    <a:pt x="330936" y="285419"/>
                  </a:lnTo>
                  <a:lnTo>
                    <a:pt x="332168" y="279349"/>
                  </a:lnTo>
                  <a:lnTo>
                    <a:pt x="332168" y="215049"/>
                  </a:lnTo>
                  <a:close/>
                </a:path>
                <a:path w="332740" h="494665">
                  <a:moveTo>
                    <a:pt x="332168" y="35572"/>
                  </a:moveTo>
                  <a:lnTo>
                    <a:pt x="330936" y="29451"/>
                  </a:lnTo>
                  <a:lnTo>
                    <a:pt x="330885" y="29235"/>
                  </a:lnTo>
                  <a:lnTo>
                    <a:pt x="331584" y="29235"/>
                  </a:lnTo>
                  <a:lnTo>
                    <a:pt x="329920" y="24409"/>
                  </a:lnTo>
                  <a:lnTo>
                    <a:pt x="329387" y="21742"/>
                  </a:lnTo>
                  <a:lnTo>
                    <a:pt x="328599" y="20586"/>
                  </a:lnTo>
                  <a:lnTo>
                    <a:pt x="328041" y="18935"/>
                  </a:lnTo>
                  <a:lnTo>
                    <a:pt x="322351" y="11264"/>
                  </a:lnTo>
                  <a:lnTo>
                    <a:pt x="321805" y="10426"/>
                  </a:lnTo>
                  <a:lnTo>
                    <a:pt x="321652" y="10337"/>
                  </a:lnTo>
                  <a:lnTo>
                    <a:pt x="313093" y="4038"/>
                  </a:lnTo>
                  <a:lnTo>
                    <a:pt x="311696" y="3568"/>
                  </a:lnTo>
                  <a:lnTo>
                    <a:pt x="310565" y="2794"/>
                  </a:lnTo>
                  <a:lnTo>
                    <a:pt x="307721" y="2222"/>
                  </a:lnTo>
                  <a:lnTo>
                    <a:pt x="302869" y="571"/>
                  </a:lnTo>
                  <a:lnTo>
                    <a:pt x="302869" y="32181"/>
                  </a:lnTo>
                  <a:lnTo>
                    <a:pt x="302869" y="103212"/>
                  </a:lnTo>
                  <a:lnTo>
                    <a:pt x="300164" y="105930"/>
                  </a:lnTo>
                  <a:lnTo>
                    <a:pt x="32004" y="105930"/>
                  </a:lnTo>
                  <a:lnTo>
                    <a:pt x="29298" y="103212"/>
                  </a:lnTo>
                  <a:lnTo>
                    <a:pt x="29337" y="32181"/>
                  </a:lnTo>
                  <a:lnTo>
                    <a:pt x="32004" y="29451"/>
                  </a:lnTo>
                  <a:lnTo>
                    <a:pt x="300164" y="29451"/>
                  </a:lnTo>
                  <a:lnTo>
                    <a:pt x="302869" y="32181"/>
                  </a:lnTo>
                  <a:lnTo>
                    <a:pt x="302869" y="571"/>
                  </a:lnTo>
                  <a:lnTo>
                    <a:pt x="302806" y="1219"/>
                  </a:lnTo>
                  <a:lnTo>
                    <a:pt x="296811" y="0"/>
                  </a:lnTo>
                  <a:lnTo>
                    <a:pt x="35356" y="0"/>
                  </a:lnTo>
                  <a:lnTo>
                    <a:pt x="29387" y="1219"/>
                  </a:lnTo>
                  <a:lnTo>
                    <a:pt x="29387" y="546"/>
                  </a:lnTo>
                  <a:lnTo>
                    <a:pt x="24498" y="2209"/>
                  </a:lnTo>
                  <a:lnTo>
                    <a:pt x="21602" y="2794"/>
                  </a:lnTo>
                  <a:lnTo>
                    <a:pt x="20434" y="3594"/>
                  </a:lnTo>
                  <a:lnTo>
                    <a:pt x="19100" y="4038"/>
                  </a:lnTo>
                  <a:lnTo>
                    <a:pt x="10668" y="10223"/>
                  </a:lnTo>
                  <a:lnTo>
                    <a:pt x="10490" y="10350"/>
                  </a:lnTo>
                  <a:lnTo>
                    <a:pt x="10363" y="10426"/>
                  </a:lnTo>
                  <a:lnTo>
                    <a:pt x="9690" y="11430"/>
                  </a:lnTo>
                  <a:lnTo>
                    <a:pt x="4127" y="18935"/>
                  </a:lnTo>
                  <a:lnTo>
                    <a:pt x="3543" y="20599"/>
                  </a:lnTo>
                  <a:lnTo>
                    <a:pt x="2781" y="21742"/>
                  </a:lnTo>
                  <a:lnTo>
                    <a:pt x="2273" y="24269"/>
                  </a:lnTo>
                  <a:lnTo>
                    <a:pt x="546" y="29235"/>
                  </a:lnTo>
                  <a:lnTo>
                    <a:pt x="1270" y="29235"/>
                  </a:lnTo>
                  <a:lnTo>
                    <a:pt x="0" y="35572"/>
                  </a:lnTo>
                  <a:lnTo>
                    <a:pt x="0" y="99872"/>
                  </a:lnTo>
                  <a:lnTo>
                    <a:pt x="1206" y="105905"/>
                  </a:lnTo>
                  <a:lnTo>
                    <a:pt x="546" y="105905"/>
                  </a:lnTo>
                  <a:lnTo>
                    <a:pt x="2171" y="110705"/>
                  </a:lnTo>
                  <a:lnTo>
                    <a:pt x="2781" y="113703"/>
                  </a:lnTo>
                  <a:lnTo>
                    <a:pt x="3619" y="114973"/>
                  </a:lnTo>
                  <a:lnTo>
                    <a:pt x="4127" y="116433"/>
                  </a:lnTo>
                  <a:lnTo>
                    <a:pt x="9296" y="123431"/>
                  </a:lnTo>
                  <a:lnTo>
                    <a:pt x="10363" y="125006"/>
                  </a:lnTo>
                  <a:lnTo>
                    <a:pt x="10579" y="125158"/>
                  </a:lnTo>
                  <a:lnTo>
                    <a:pt x="19405" y="131559"/>
                  </a:lnTo>
                  <a:lnTo>
                    <a:pt x="20535" y="131940"/>
                  </a:lnTo>
                  <a:lnTo>
                    <a:pt x="21602" y="132651"/>
                  </a:lnTo>
                  <a:lnTo>
                    <a:pt x="24688" y="133286"/>
                  </a:lnTo>
                  <a:lnTo>
                    <a:pt x="29946" y="134988"/>
                  </a:lnTo>
                  <a:lnTo>
                    <a:pt x="29946" y="134353"/>
                  </a:lnTo>
                  <a:lnTo>
                    <a:pt x="35356" y="135445"/>
                  </a:lnTo>
                  <a:lnTo>
                    <a:pt x="296811" y="135445"/>
                  </a:lnTo>
                  <a:lnTo>
                    <a:pt x="301231" y="134556"/>
                  </a:lnTo>
                  <a:lnTo>
                    <a:pt x="301231" y="135115"/>
                  </a:lnTo>
                  <a:lnTo>
                    <a:pt x="307352" y="133299"/>
                  </a:lnTo>
                  <a:lnTo>
                    <a:pt x="310540" y="132651"/>
                  </a:lnTo>
                  <a:lnTo>
                    <a:pt x="311302" y="132130"/>
                  </a:lnTo>
                  <a:lnTo>
                    <a:pt x="312115" y="131889"/>
                  </a:lnTo>
                  <a:lnTo>
                    <a:pt x="321221" y="125526"/>
                  </a:lnTo>
                  <a:lnTo>
                    <a:pt x="321411" y="125272"/>
                  </a:lnTo>
                  <a:lnTo>
                    <a:pt x="321779" y="125018"/>
                  </a:lnTo>
                  <a:lnTo>
                    <a:pt x="323151" y="122974"/>
                  </a:lnTo>
                  <a:lnTo>
                    <a:pt x="327939" y="116649"/>
                  </a:lnTo>
                  <a:lnTo>
                    <a:pt x="328485" y="115023"/>
                  </a:lnTo>
                  <a:lnTo>
                    <a:pt x="329374" y="113715"/>
                  </a:lnTo>
                  <a:lnTo>
                    <a:pt x="329984" y="110667"/>
                  </a:lnTo>
                  <a:lnTo>
                    <a:pt x="331622" y="105905"/>
                  </a:lnTo>
                  <a:lnTo>
                    <a:pt x="330949" y="105905"/>
                  </a:lnTo>
                  <a:lnTo>
                    <a:pt x="332168" y="99872"/>
                  </a:lnTo>
                  <a:lnTo>
                    <a:pt x="332168" y="35572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7992212" y="6749770"/>
            <a:ext cx="619125" cy="781685"/>
          </a:xfrm>
          <a:custGeom>
            <a:avLst/>
            <a:gdLst/>
            <a:ahLst/>
            <a:cxnLst/>
            <a:rect l="l" t="t" r="r" b="b"/>
            <a:pathLst>
              <a:path w="619125" h="781684">
                <a:moveTo>
                  <a:pt x="519569" y="441413"/>
                </a:moveTo>
                <a:lnTo>
                  <a:pt x="515340" y="396176"/>
                </a:lnTo>
                <a:lnTo>
                  <a:pt x="503212" y="353961"/>
                </a:lnTo>
                <a:lnTo>
                  <a:pt x="487248" y="322224"/>
                </a:lnTo>
                <a:lnTo>
                  <a:pt x="487248" y="441401"/>
                </a:lnTo>
                <a:lnTo>
                  <a:pt x="483590" y="480644"/>
                </a:lnTo>
                <a:lnTo>
                  <a:pt x="456565" y="550049"/>
                </a:lnTo>
                <a:lnTo>
                  <a:pt x="422033" y="591108"/>
                </a:lnTo>
                <a:lnTo>
                  <a:pt x="378180" y="619861"/>
                </a:lnTo>
                <a:lnTo>
                  <a:pt x="327456" y="633882"/>
                </a:lnTo>
                <a:lnTo>
                  <a:pt x="309384" y="634860"/>
                </a:lnTo>
                <a:lnTo>
                  <a:pt x="291312" y="633882"/>
                </a:lnTo>
                <a:lnTo>
                  <a:pt x="240588" y="619861"/>
                </a:lnTo>
                <a:lnTo>
                  <a:pt x="196735" y="591108"/>
                </a:lnTo>
                <a:lnTo>
                  <a:pt x="162217" y="550049"/>
                </a:lnTo>
                <a:lnTo>
                  <a:pt x="139623" y="499287"/>
                </a:lnTo>
                <a:lnTo>
                  <a:pt x="131521" y="441413"/>
                </a:lnTo>
                <a:lnTo>
                  <a:pt x="135178" y="402170"/>
                </a:lnTo>
                <a:lnTo>
                  <a:pt x="162204" y="332765"/>
                </a:lnTo>
                <a:lnTo>
                  <a:pt x="196735" y="291706"/>
                </a:lnTo>
                <a:lnTo>
                  <a:pt x="240588" y="262953"/>
                </a:lnTo>
                <a:lnTo>
                  <a:pt x="291312" y="248932"/>
                </a:lnTo>
                <a:lnTo>
                  <a:pt x="309384" y="247954"/>
                </a:lnTo>
                <a:lnTo>
                  <a:pt x="327456" y="248932"/>
                </a:lnTo>
                <a:lnTo>
                  <a:pt x="378180" y="262953"/>
                </a:lnTo>
                <a:lnTo>
                  <a:pt x="422033" y="291706"/>
                </a:lnTo>
                <a:lnTo>
                  <a:pt x="456565" y="332765"/>
                </a:lnTo>
                <a:lnTo>
                  <a:pt x="479158" y="383540"/>
                </a:lnTo>
                <a:lnTo>
                  <a:pt x="487248" y="441401"/>
                </a:lnTo>
                <a:lnTo>
                  <a:pt x="487248" y="322224"/>
                </a:lnTo>
                <a:lnTo>
                  <a:pt x="458444" y="282270"/>
                </a:lnTo>
                <a:lnTo>
                  <a:pt x="427405" y="254609"/>
                </a:lnTo>
                <a:lnTo>
                  <a:pt x="417258" y="247954"/>
                </a:lnTo>
                <a:lnTo>
                  <a:pt x="410057" y="243230"/>
                </a:lnTo>
                <a:lnTo>
                  <a:pt x="372237" y="225971"/>
                </a:lnTo>
                <a:lnTo>
                  <a:pt x="331012" y="216890"/>
                </a:lnTo>
                <a:lnTo>
                  <a:pt x="309410" y="215709"/>
                </a:lnTo>
                <a:lnTo>
                  <a:pt x="287782" y="216890"/>
                </a:lnTo>
                <a:lnTo>
                  <a:pt x="246532" y="225971"/>
                </a:lnTo>
                <a:lnTo>
                  <a:pt x="199898" y="248704"/>
                </a:lnTo>
                <a:lnTo>
                  <a:pt x="153390" y="290131"/>
                </a:lnTo>
                <a:lnTo>
                  <a:pt x="119735" y="343992"/>
                </a:lnTo>
                <a:lnTo>
                  <a:pt x="101600" y="407238"/>
                </a:lnTo>
                <a:lnTo>
                  <a:pt x="99199" y="441401"/>
                </a:lnTo>
                <a:lnTo>
                  <a:pt x="103428" y="486638"/>
                </a:lnTo>
                <a:lnTo>
                  <a:pt x="115557" y="528840"/>
                </a:lnTo>
                <a:lnTo>
                  <a:pt x="134785" y="567118"/>
                </a:lnTo>
                <a:lnTo>
                  <a:pt x="160312" y="600544"/>
                </a:lnTo>
                <a:lnTo>
                  <a:pt x="191363" y="628205"/>
                </a:lnTo>
                <a:lnTo>
                  <a:pt x="227126" y="649173"/>
                </a:lnTo>
                <a:lnTo>
                  <a:pt x="266763" y="662457"/>
                </a:lnTo>
                <a:lnTo>
                  <a:pt x="309346" y="667105"/>
                </a:lnTo>
                <a:lnTo>
                  <a:pt x="330987" y="665924"/>
                </a:lnTo>
                <a:lnTo>
                  <a:pt x="351980" y="662457"/>
                </a:lnTo>
                <a:lnTo>
                  <a:pt x="372237" y="656844"/>
                </a:lnTo>
                <a:lnTo>
                  <a:pt x="391629" y="649173"/>
                </a:lnTo>
                <a:lnTo>
                  <a:pt x="417512" y="634860"/>
                </a:lnTo>
                <a:lnTo>
                  <a:pt x="418871" y="634111"/>
                </a:lnTo>
                <a:lnTo>
                  <a:pt x="465378" y="592683"/>
                </a:lnTo>
                <a:lnTo>
                  <a:pt x="499033" y="538822"/>
                </a:lnTo>
                <a:lnTo>
                  <a:pt x="517169" y="475576"/>
                </a:lnTo>
                <a:lnTo>
                  <a:pt x="519569" y="441413"/>
                </a:lnTo>
                <a:close/>
              </a:path>
              <a:path w="619125" h="781684">
                <a:moveTo>
                  <a:pt x="618756" y="451154"/>
                </a:moveTo>
                <a:lnTo>
                  <a:pt x="615124" y="392887"/>
                </a:lnTo>
                <a:lnTo>
                  <a:pt x="604558" y="337400"/>
                </a:lnTo>
                <a:lnTo>
                  <a:pt x="587578" y="285318"/>
                </a:lnTo>
                <a:lnTo>
                  <a:pt x="586447" y="282956"/>
                </a:lnTo>
                <a:lnTo>
                  <a:pt x="586447" y="451142"/>
                </a:lnTo>
                <a:lnTo>
                  <a:pt x="583831" y="498817"/>
                </a:lnTo>
                <a:lnTo>
                  <a:pt x="576237" y="544449"/>
                </a:lnTo>
                <a:lnTo>
                  <a:pt x="564032" y="587641"/>
                </a:lnTo>
                <a:lnTo>
                  <a:pt x="547547" y="627938"/>
                </a:lnTo>
                <a:lnTo>
                  <a:pt x="527926" y="663752"/>
                </a:lnTo>
                <a:lnTo>
                  <a:pt x="505002" y="696087"/>
                </a:lnTo>
                <a:lnTo>
                  <a:pt x="479132" y="724585"/>
                </a:lnTo>
                <a:lnTo>
                  <a:pt x="450659" y="748868"/>
                </a:lnTo>
                <a:lnTo>
                  <a:pt x="168109" y="748868"/>
                </a:lnTo>
                <a:lnTo>
                  <a:pt x="113766" y="696087"/>
                </a:lnTo>
                <a:lnTo>
                  <a:pt x="90843" y="663752"/>
                </a:lnTo>
                <a:lnTo>
                  <a:pt x="71221" y="627938"/>
                </a:lnTo>
                <a:lnTo>
                  <a:pt x="54737" y="587641"/>
                </a:lnTo>
                <a:lnTo>
                  <a:pt x="42519" y="544449"/>
                </a:lnTo>
                <a:lnTo>
                  <a:pt x="34925" y="498817"/>
                </a:lnTo>
                <a:lnTo>
                  <a:pt x="32321" y="451154"/>
                </a:lnTo>
                <a:lnTo>
                  <a:pt x="35712" y="396913"/>
                </a:lnTo>
                <a:lnTo>
                  <a:pt x="45516" y="345401"/>
                </a:lnTo>
                <a:lnTo>
                  <a:pt x="61214" y="297243"/>
                </a:lnTo>
                <a:lnTo>
                  <a:pt x="82257" y="253072"/>
                </a:lnTo>
                <a:lnTo>
                  <a:pt x="107480" y="214325"/>
                </a:lnTo>
                <a:lnTo>
                  <a:pt x="136753" y="180594"/>
                </a:lnTo>
                <a:lnTo>
                  <a:pt x="169557" y="152425"/>
                </a:lnTo>
                <a:lnTo>
                  <a:pt x="205359" y="130352"/>
                </a:lnTo>
                <a:lnTo>
                  <a:pt x="413397" y="130352"/>
                </a:lnTo>
                <a:lnTo>
                  <a:pt x="449199" y="152425"/>
                </a:lnTo>
                <a:lnTo>
                  <a:pt x="482003" y="180594"/>
                </a:lnTo>
                <a:lnTo>
                  <a:pt x="511289" y="214325"/>
                </a:lnTo>
                <a:lnTo>
                  <a:pt x="536511" y="253072"/>
                </a:lnTo>
                <a:lnTo>
                  <a:pt x="557555" y="297243"/>
                </a:lnTo>
                <a:lnTo>
                  <a:pt x="573252" y="345401"/>
                </a:lnTo>
                <a:lnTo>
                  <a:pt x="583057" y="396913"/>
                </a:lnTo>
                <a:lnTo>
                  <a:pt x="586447" y="451142"/>
                </a:lnTo>
                <a:lnTo>
                  <a:pt x="586447" y="282956"/>
                </a:lnTo>
                <a:lnTo>
                  <a:pt x="564718" y="237337"/>
                </a:lnTo>
                <a:lnTo>
                  <a:pt x="542290" y="201993"/>
                </a:lnTo>
                <a:lnTo>
                  <a:pt x="516597" y="170103"/>
                </a:lnTo>
                <a:lnTo>
                  <a:pt x="487908" y="142049"/>
                </a:lnTo>
                <a:lnTo>
                  <a:pt x="456488" y="118186"/>
                </a:lnTo>
                <a:lnTo>
                  <a:pt x="469595" y="110540"/>
                </a:lnTo>
                <a:lnTo>
                  <a:pt x="503123" y="83566"/>
                </a:lnTo>
                <a:lnTo>
                  <a:pt x="529170" y="44640"/>
                </a:lnTo>
                <a:lnTo>
                  <a:pt x="533298" y="32245"/>
                </a:lnTo>
                <a:lnTo>
                  <a:pt x="534657" y="27114"/>
                </a:lnTo>
                <a:lnTo>
                  <a:pt x="536168" y="18021"/>
                </a:lnTo>
                <a:lnTo>
                  <a:pt x="538314" y="0"/>
                </a:lnTo>
                <a:lnTo>
                  <a:pt x="499338" y="0"/>
                </a:lnTo>
                <a:lnTo>
                  <a:pt x="499338" y="32245"/>
                </a:lnTo>
                <a:lnTo>
                  <a:pt x="498500" y="34264"/>
                </a:lnTo>
                <a:lnTo>
                  <a:pt x="468096" y="71983"/>
                </a:lnTo>
                <a:lnTo>
                  <a:pt x="450913" y="84061"/>
                </a:lnTo>
                <a:lnTo>
                  <a:pt x="450913" y="121094"/>
                </a:lnTo>
                <a:lnTo>
                  <a:pt x="445198" y="123888"/>
                </a:lnTo>
                <a:lnTo>
                  <a:pt x="450900" y="121094"/>
                </a:lnTo>
                <a:lnTo>
                  <a:pt x="450913" y="84061"/>
                </a:lnTo>
                <a:lnTo>
                  <a:pt x="447903" y="85991"/>
                </a:lnTo>
                <a:lnTo>
                  <a:pt x="439356" y="90678"/>
                </a:lnTo>
                <a:lnTo>
                  <a:pt x="439356" y="126568"/>
                </a:lnTo>
                <a:lnTo>
                  <a:pt x="433387" y="129120"/>
                </a:lnTo>
                <a:lnTo>
                  <a:pt x="430415" y="130352"/>
                </a:lnTo>
                <a:lnTo>
                  <a:pt x="434352" y="128701"/>
                </a:lnTo>
                <a:lnTo>
                  <a:pt x="439356" y="126568"/>
                </a:lnTo>
                <a:lnTo>
                  <a:pt x="439356" y="90678"/>
                </a:lnTo>
                <a:lnTo>
                  <a:pt x="436359" y="92316"/>
                </a:lnTo>
                <a:lnTo>
                  <a:pt x="423926" y="98107"/>
                </a:lnTo>
                <a:lnTo>
                  <a:pt x="420954" y="98107"/>
                </a:lnTo>
                <a:lnTo>
                  <a:pt x="197815" y="98107"/>
                </a:lnTo>
                <a:lnTo>
                  <a:pt x="194830" y="98107"/>
                </a:lnTo>
                <a:lnTo>
                  <a:pt x="178231" y="90144"/>
                </a:lnTo>
                <a:lnTo>
                  <a:pt x="178104" y="90081"/>
                </a:lnTo>
                <a:lnTo>
                  <a:pt x="178104" y="108432"/>
                </a:lnTo>
                <a:lnTo>
                  <a:pt x="170116" y="113182"/>
                </a:lnTo>
                <a:lnTo>
                  <a:pt x="178092" y="108432"/>
                </a:lnTo>
                <a:lnTo>
                  <a:pt x="178104" y="90081"/>
                </a:lnTo>
                <a:lnTo>
                  <a:pt x="138950" y="61226"/>
                </a:lnTo>
                <a:lnTo>
                  <a:pt x="119430" y="32245"/>
                </a:lnTo>
                <a:lnTo>
                  <a:pt x="499338" y="32245"/>
                </a:lnTo>
                <a:lnTo>
                  <a:pt x="499338" y="0"/>
                </a:lnTo>
                <a:lnTo>
                  <a:pt x="80454" y="0"/>
                </a:lnTo>
                <a:lnTo>
                  <a:pt x="82600" y="18021"/>
                </a:lnTo>
                <a:lnTo>
                  <a:pt x="100609" y="65049"/>
                </a:lnTo>
                <a:lnTo>
                  <a:pt x="130213" y="96939"/>
                </a:lnTo>
                <a:lnTo>
                  <a:pt x="162280" y="118186"/>
                </a:lnTo>
                <a:lnTo>
                  <a:pt x="130860" y="142049"/>
                </a:lnTo>
                <a:lnTo>
                  <a:pt x="102171" y="170103"/>
                </a:lnTo>
                <a:lnTo>
                  <a:pt x="76479" y="201993"/>
                </a:lnTo>
                <a:lnTo>
                  <a:pt x="54051" y="237337"/>
                </a:lnTo>
                <a:lnTo>
                  <a:pt x="31191" y="285318"/>
                </a:lnTo>
                <a:lnTo>
                  <a:pt x="14211" y="337400"/>
                </a:lnTo>
                <a:lnTo>
                  <a:pt x="3644" y="392887"/>
                </a:lnTo>
                <a:lnTo>
                  <a:pt x="0" y="451142"/>
                </a:lnTo>
                <a:lnTo>
                  <a:pt x="2806" y="502348"/>
                </a:lnTo>
                <a:lnTo>
                  <a:pt x="10985" y="551484"/>
                </a:lnTo>
                <a:lnTo>
                  <a:pt x="24180" y="598119"/>
                </a:lnTo>
                <a:lnTo>
                  <a:pt x="42037" y="641807"/>
                </a:lnTo>
                <a:lnTo>
                  <a:pt x="64223" y="682104"/>
                </a:lnTo>
                <a:lnTo>
                  <a:pt x="90411" y="718566"/>
                </a:lnTo>
                <a:lnTo>
                  <a:pt x="120243" y="750709"/>
                </a:lnTo>
                <a:lnTo>
                  <a:pt x="153416" y="778090"/>
                </a:lnTo>
                <a:lnTo>
                  <a:pt x="157645" y="781113"/>
                </a:lnTo>
                <a:lnTo>
                  <a:pt x="461124" y="781113"/>
                </a:lnTo>
                <a:lnTo>
                  <a:pt x="498513" y="750709"/>
                </a:lnTo>
                <a:lnTo>
                  <a:pt x="528358" y="718566"/>
                </a:lnTo>
                <a:lnTo>
                  <a:pt x="554532" y="682104"/>
                </a:lnTo>
                <a:lnTo>
                  <a:pt x="576732" y="641807"/>
                </a:lnTo>
                <a:lnTo>
                  <a:pt x="594588" y="598119"/>
                </a:lnTo>
                <a:lnTo>
                  <a:pt x="607783" y="551484"/>
                </a:lnTo>
                <a:lnTo>
                  <a:pt x="615962" y="502348"/>
                </a:lnTo>
                <a:lnTo>
                  <a:pt x="618756" y="451154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257683" y="6750151"/>
            <a:ext cx="771525" cy="779780"/>
          </a:xfrm>
          <a:custGeom>
            <a:avLst/>
            <a:gdLst/>
            <a:ahLst/>
            <a:cxnLst/>
            <a:rect l="l" t="t" r="r" b="b"/>
            <a:pathLst>
              <a:path w="771525" h="779779">
                <a:moveTo>
                  <a:pt x="716965" y="16535"/>
                </a:moveTo>
                <a:lnTo>
                  <a:pt x="712558" y="5791"/>
                </a:lnTo>
                <a:lnTo>
                  <a:pt x="708075" y="2997"/>
                </a:lnTo>
                <a:lnTo>
                  <a:pt x="701840" y="2997"/>
                </a:lnTo>
                <a:lnTo>
                  <a:pt x="700290" y="3276"/>
                </a:lnTo>
                <a:lnTo>
                  <a:pt x="677989" y="12331"/>
                </a:lnTo>
                <a:lnTo>
                  <a:pt x="638403" y="28295"/>
                </a:lnTo>
                <a:lnTo>
                  <a:pt x="586562" y="49123"/>
                </a:lnTo>
                <a:lnTo>
                  <a:pt x="528955" y="72123"/>
                </a:lnTo>
                <a:lnTo>
                  <a:pt x="472084" y="94653"/>
                </a:lnTo>
                <a:lnTo>
                  <a:pt x="411937" y="118046"/>
                </a:lnTo>
                <a:lnTo>
                  <a:pt x="375221" y="131483"/>
                </a:lnTo>
                <a:lnTo>
                  <a:pt x="371360" y="130073"/>
                </a:lnTo>
                <a:lnTo>
                  <a:pt x="327761" y="112179"/>
                </a:lnTo>
                <a:lnTo>
                  <a:pt x="258305" y="82524"/>
                </a:lnTo>
                <a:lnTo>
                  <a:pt x="203225" y="58699"/>
                </a:lnTo>
                <a:lnTo>
                  <a:pt x="149821" y="35433"/>
                </a:lnTo>
                <a:lnTo>
                  <a:pt x="103974" y="15354"/>
                </a:lnTo>
                <a:lnTo>
                  <a:pt x="69951" y="330"/>
                </a:lnTo>
                <a:lnTo>
                  <a:pt x="68300" y="0"/>
                </a:lnTo>
                <a:lnTo>
                  <a:pt x="66675" y="0"/>
                </a:lnTo>
                <a:lnTo>
                  <a:pt x="62077" y="0"/>
                </a:lnTo>
                <a:lnTo>
                  <a:pt x="57696" y="2641"/>
                </a:lnTo>
                <a:lnTo>
                  <a:pt x="53009" y="13144"/>
                </a:lnTo>
                <a:lnTo>
                  <a:pt x="55740" y="20218"/>
                </a:lnTo>
                <a:lnTo>
                  <a:pt x="91313" y="35941"/>
                </a:lnTo>
                <a:lnTo>
                  <a:pt x="132676" y="54063"/>
                </a:lnTo>
                <a:lnTo>
                  <a:pt x="181229" y="75234"/>
                </a:lnTo>
                <a:lnTo>
                  <a:pt x="232371" y="97409"/>
                </a:lnTo>
                <a:lnTo>
                  <a:pt x="281470" y="118529"/>
                </a:lnTo>
                <a:lnTo>
                  <a:pt x="332955" y="140309"/>
                </a:lnTo>
                <a:lnTo>
                  <a:pt x="370878" y="155257"/>
                </a:lnTo>
                <a:lnTo>
                  <a:pt x="375729" y="155854"/>
                </a:lnTo>
                <a:lnTo>
                  <a:pt x="377621" y="155600"/>
                </a:lnTo>
                <a:lnTo>
                  <a:pt x="422173" y="139763"/>
                </a:lnTo>
                <a:lnTo>
                  <a:pt x="463753" y="123634"/>
                </a:lnTo>
                <a:lnTo>
                  <a:pt x="522846" y="100317"/>
                </a:lnTo>
                <a:lnTo>
                  <a:pt x="584606" y="75692"/>
                </a:lnTo>
                <a:lnTo>
                  <a:pt x="641248" y="52959"/>
                </a:lnTo>
                <a:lnTo>
                  <a:pt x="684949" y="35344"/>
                </a:lnTo>
                <a:lnTo>
                  <a:pt x="714032" y="23533"/>
                </a:lnTo>
                <a:lnTo>
                  <a:pt x="716965" y="16535"/>
                </a:lnTo>
                <a:close/>
              </a:path>
              <a:path w="771525" h="779779">
                <a:moveTo>
                  <a:pt x="767994" y="77508"/>
                </a:moveTo>
                <a:lnTo>
                  <a:pt x="765975" y="73748"/>
                </a:lnTo>
                <a:lnTo>
                  <a:pt x="760641" y="70218"/>
                </a:lnTo>
                <a:lnTo>
                  <a:pt x="758329" y="69545"/>
                </a:lnTo>
                <a:lnTo>
                  <a:pt x="754418" y="69545"/>
                </a:lnTo>
                <a:lnTo>
                  <a:pt x="752843" y="69850"/>
                </a:lnTo>
                <a:lnTo>
                  <a:pt x="744004" y="73571"/>
                </a:lnTo>
                <a:lnTo>
                  <a:pt x="744004" y="99529"/>
                </a:lnTo>
                <a:lnTo>
                  <a:pt x="744004" y="602284"/>
                </a:lnTo>
                <a:lnTo>
                  <a:pt x="390512" y="749439"/>
                </a:lnTo>
                <a:lnTo>
                  <a:pt x="390512" y="248158"/>
                </a:lnTo>
                <a:lnTo>
                  <a:pt x="744004" y="99529"/>
                </a:lnTo>
                <a:lnTo>
                  <a:pt x="744004" y="73571"/>
                </a:lnTo>
                <a:lnTo>
                  <a:pt x="386080" y="224053"/>
                </a:lnTo>
                <a:lnTo>
                  <a:pt x="381685" y="225907"/>
                </a:lnTo>
                <a:lnTo>
                  <a:pt x="381685" y="251866"/>
                </a:lnTo>
                <a:lnTo>
                  <a:pt x="380098" y="252183"/>
                </a:lnTo>
                <a:lnTo>
                  <a:pt x="376897" y="252183"/>
                </a:lnTo>
                <a:lnTo>
                  <a:pt x="375272" y="251853"/>
                </a:lnTo>
                <a:lnTo>
                  <a:pt x="376897" y="252171"/>
                </a:lnTo>
                <a:lnTo>
                  <a:pt x="380098" y="252171"/>
                </a:lnTo>
                <a:lnTo>
                  <a:pt x="381685" y="251866"/>
                </a:lnTo>
                <a:lnTo>
                  <a:pt x="381685" y="225907"/>
                </a:lnTo>
                <a:lnTo>
                  <a:pt x="378561" y="227215"/>
                </a:lnTo>
                <a:lnTo>
                  <a:pt x="371030" y="223977"/>
                </a:lnTo>
                <a:lnTo>
                  <a:pt x="88265" y="102666"/>
                </a:lnTo>
                <a:lnTo>
                  <a:pt x="18770" y="72847"/>
                </a:lnTo>
                <a:lnTo>
                  <a:pt x="17157" y="72517"/>
                </a:lnTo>
                <a:lnTo>
                  <a:pt x="13246" y="72517"/>
                </a:lnTo>
                <a:lnTo>
                  <a:pt x="10947" y="73190"/>
                </a:lnTo>
                <a:lnTo>
                  <a:pt x="5575" y="76720"/>
                </a:lnTo>
                <a:lnTo>
                  <a:pt x="3556" y="80454"/>
                </a:lnTo>
                <a:lnTo>
                  <a:pt x="3556" y="618058"/>
                </a:lnTo>
                <a:lnTo>
                  <a:pt x="6413" y="622363"/>
                </a:lnTo>
                <a:lnTo>
                  <a:pt x="374294" y="779449"/>
                </a:lnTo>
                <a:lnTo>
                  <a:pt x="375907" y="779780"/>
                </a:lnTo>
                <a:lnTo>
                  <a:pt x="379069" y="779780"/>
                </a:lnTo>
                <a:lnTo>
                  <a:pt x="380644" y="779462"/>
                </a:lnTo>
                <a:lnTo>
                  <a:pt x="383501" y="778281"/>
                </a:lnTo>
                <a:lnTo>
                  <a:pt x="371881" y="778281"/>
                </a:lnTo>
                <a:lnTo>
                  <a:pt x="366509" y="772922"/>
                </a:lnTo>
                <a:lnTo>
                  <a:pt x="366509" y="750100"/>
                </a:lnTo>
                <a:lnTo>
                  <a:pt x="27546" y="605358"/>
                </a:lnTo>
                <a:lnTo>
                  <a:pt x="27546" y="102666"/>
                </a:lnTo>
                <a:lnTo>
                  <a:pt x="366509" y="248094"/>
                </a:lnTo>
                <a:lnTo>
                  <a:pt x="366509" y="229552"/>
                </a:lnTo>
                <a:lnTo>
                  <a:pt x="368274" y="226174"/>
                </a:lnTo>
                <a:lnTo>
                  <a:pt x="366522" y="229552"/>
                </a:lnTo>
                <a:lnTo>
                  <a:pt x="366522" y="248094"/>
                </a:lnTo>
                <a:lnTo>
                  <a:pt x="366522" y="750100"/>
                </a:lnTo>
                <a:lnTo>
                  <a:pt x="366522" y="772922"/>
                </a:lnTo>
                <a:lnTo>
                  <a:pt x="371894" y="778268"/>
                </a:lnTo>
                <a:lnTo>
                  <a:pt x="383527" y="778268"/>
                </a:lnTo>
                <a:lnTo>
                  <a:pt x="385127" y="778281"/>
                </a:lnTo>
                <a:lnTo>
                  <a:pt x="386295" y="777113"/>
                </a:lnTo>
                <a:lnTo>
                  <a:pt x="765098" y="619442"/>
                </a:lnTo>
                <a:lnTo>
                  <a:pt x="767994" y="615099"/>
                </a:lnTo>
                <a:lnTo>
                  <a:pt x="767994" y="610260"/>
                </a:lnTo>
                <a:lnTo>
                  <a:pt x="767994" y="599211"/>
                </a:lnTo>
                <a:lnTo>
                  <a:pt x="767994" y="99529"/>
                </a:lnTo>
                <a:lnTo>
                  <a:pt x="767994" y="77508"/>
                </a:lnTo>
                <a:close/>
              </a:path>
              <a:path w="771525" h="779779">
                <a:moveTo>
                  <a:pt x="771512" y="40474"/>
                </a:moveTo>
                <a:lnTo>
                  <a:pt x="767105" y="29730"/>
                </a:lnTo>
                <a:lnTo>
                  <a:pt x="762622" y="26924"/>
                </a:lnTo>
                <a:lnTo>
                  <a:pt x="756386" y="26924"/>
                </a:lnTo>
                <a:lnTo>
                  <a:pt x="754849" y="27216"/>
                </a:lnTo>
                <a:lnTo>
                  <a:pt x="377659" y="181444"/>
                </a:lnTo>
                <a:lnTo>
                  <a:pt x="16941" y="21272"/>
                </a:lnTo>
                <a:lnTo>
                  <a:pt x="15290" y="20942"/>
                </a:lnTo>
                <a:lnTo>
                  <a:pt x="13652" y="20942"/>
                </a:lnTo>
                <a:lnTo>
                  <a:pt x="9067" y="20942"/>
                </a:lnTo>
                <a:lnTo>
                  <a:pt x="4686" y="23583"/>
                </a:lnTo>
                <a:lnTo>
                  <a:pt x="0" y="34086"/>
                </a:lnTo>
                <a:lnTo>
                  <a:pt x="2717" y="41148"/>
                </a:lnTo>
                <a:lnTo>
                  <a:pt x="374154" y="206070"/>
                </a:lnTo>
                <a:lnTo>
                  <a:pt x="375818" y="206425"/>
                </a:lnTo>
                <a:lnTo>
                  <a:pt x="379006" y="206425"/>
                </a:lnTo>
                <a:lnTo>
                  <a:pt x="380555" y="206121"/>
                </a:lnTo>
                <a:lnTo>
                  <a:pt x="768578" y="47459"/>
                </a:lnTo>
                <a:lnTo>
                  <a:pt x="771512" y="40474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81133" y="6749491"/>
            <a:ext cx="883285" cy="781050"/>
          </a:xfrm>
          <a:custGeom>
            <a:avLst/>
            <a:gdLst/>
            <a:ahLst/>
            <a:cxnLst/>
            <a:rect l="l" t="t" r="r" b="b"/>
            <a:pathLst>
              <a:path w="883284" h="781050">
                <a:moveTo>
                  <a:pt x="832459" y="98513"/>
                </a:moveTo>
                <a:lnTo>
                  <a:pt x="831024" y="95046"/>
                </a:lnTo>
                <a:lnTo>
                  <a:pt x="825893" y="89903"/>
                </a:lnTo>
                <a:lnTo>
                  <a:pt x="822464" y="88480"/>
                </a:lnTo>
                <a:lnTo>
                  <a:pt x="805256" y="88531"/>
                </a:lnTo>
                <a:lnTo>
                  <a:pt x="805256" y="115900"/>
                </a:lnTo>
                <a:lnTo>
                  <a:pt x="805256" y="664210"/>
                </a:lnTo>
                <a:lnTo>
                  <a:pt x="464083" y="664210"/>
                </a:lnTo>
                <a:lnTo>
                  <a:pt x="470496" y="659307"/>
                </a:lnTo>
                <a:lnTo>
                  <a:pt x="521157" y="627621"/>
                </a:lnTo>
                <a:lnTo>
                  <a:pt x="586193" y="600621"/>
                </a:lnTo>
                <a:lnTo>
                  <a:pt x="625335" y="590588"/>
                </a:lnTo>
                <a:lnTo>
                  <a:pt x="673150" y="583298"/>
                </a:lnTo>
                <a:lnTo>
                  <a:pt x="731164" y="575919"/>
                </a:lnTo>
                <a:lnTo>
                  <a:pt x="762025" y="572274"/>
                </a:lnTo>
                <a:lnTo>
                  <a:pt x="767219" y="566407"/>
                </a:lnTo>
                <a:lnTo>
                  <a:pt x="767219" y="559473"/>
                </a:lnTo>
                <a:lnTo>
                  <a:pt x="767219" y="545871"/>
                </a:lnTo>
                <a:lnTo>
                  <a:pt x="767219" y="115976"/>
                </a:lnTo>
                <a:lnTo>
                  <a:pt x="805256" y="115900"/>
                </a:lnTo>
                <a:lnTo>
                  <a:pt x="805256" y="88531"/>
                </a:lnTo>
                <a:lnTo>
                  <a:pt x="767219" y="88607"/>
                </a:lnTo>
                <a:lnTo>
                  <a:pt x="767219" y="29375"/>
                </a:lnTo>
                <a:lnTo>
                  <a:pt x="767092" y="9461"/>
                </a:lnTo>
                <a:lnTo>
                  <a:pt x="765543" y="6019"/>
                </a:lnTo>
                <a:lnTo>
                  <a:pt x="760069" y="1193"/>
                </a:lnTo>
                <a:lnTo>
                  <a:pt x="756907" y="12"/>
                </a:lnTo>
                <a:lnTo>
                  <a:pt x="753046" y="12"/>
                </a:lnTo>
                <a:lnTo>
                  <a:pt x="752436" y="50"/>
                </a:lnTo>
                <a:lnTo>
                  <a:pt x="740016" y="1854"/>
                </a:lnTo>
                <a:lnTo>
                  <a:pt x="740016" y="29375"/>
                </a:lnTo>
                <a:lnTo>
                  <a:pt x="740016" y="547306"/>
                </a:lnTo>
                <a:lnTo>
                  <a:pt x="664083" y="556920"/>
                </a:lnTo>
                <a:lnTo>
                  <a:pt x="620014" y="563740"/>
                </a:lnTo>
                <a:lnTo>
                  <a:pt x="577481" y="574687"/>
                </a:lnTo>
                <a:lnTo>
                  <a:pt x="539889" y="588556"/>
                </a:lnTo>
                <a:lnTo>
                  <a:pt x="479920" y="619823"/>
                </a:lnTo>
                <a:lnTo>
                  <a:pt x="458381" y="634352"/>
                </a:lnTo>
                <a:lnTo>
                  <a:pt x="458381" y="668667"/>
                </a:lnTo>
                <a:lnTo>
                  <a:pt x="454126" y="672325"/>
                </a:lnTo>
                <a:lnTo>
                  <a:pt x="451408" y="674751"/>
                </a:lnTo>
                <a:lnTo>
                  <a:pt x="454126" y="672312"/>
                </a:lnTo>
                <a:lnTo>
                  <a:pt x="458381" y="668667"/>
                </a:lnTo>
                <a:lnTo>
                  <a:pt x="458381" y="634352"/>
                </a:lnTo>
                <a:lnTo>
                  <a:pt x="452983" y="638314"/>
                </a:lnTo>
                <a:lnTo>
                  <a:pt x="452983" y="128790"/>
                </a:lnTo>
                <a:lnTo>
                  <a:pt x="469633" y="115849"/>
                </a:lnTo>
                <a:lnTo>
                  <a:pt x="480618" y="108826"/>
                </a:lnTo>
                <a:lnTo>
                  <a:pt x="487616" y="104343"/>
                </a:lnTo>
                <a:lnTo>
                  <a:pt x="543077" y="74815"/>
                </a:lnTo>
                <a:lnTo>
                  <a:pt x="600405" y="53721"/>
                </a:lnTo>
                <a:lnTo>
                  <a:pt x="657326" y="42011"/>
                </a:lnTo>
                <a:lnTo>
                  <a:pt x="721131" y="32080"/>
                </a:lnTo>
                <a:lnTo>
                  <a:pt x="740016" y="29375"/>
                </a:lnTo>
                <a:lnTo>
                  <a:pt x="740016" y="1854"/>
                </a:lnTo>
                <a:lnTo>
                  <a:pt x="686193" y="9613"/>
                </a:lnTo>
                <a:lnTo>
                  <a:pt x="633437" y="18440"/>
                </a:lnTo>
                <a:lnTo>
                  <a:pt x="592543" y="27520"/>
                </a:lnTo>
                <a:lnTo>
                  <a:pt x="536397" y="47917"/>
                </a:lnTo>
                <a:lnTo>
                  <a:pt x="492340" y="69392"/>
                </a:lnTo>
                <a:lnTo>
                  <a:pt x="449173" y="97294"/>
                </a:lnTo>
                <a:lnTo>
                  <a:pt x="449173" y="676732"/>
                </a:lnTo>
                <a:lnTo>
                  <a:pt x="449122" y="679069"/>
                </a:lnTo>
                <a:lnTo>
                  <a:pt x="444588" y="682028"/>
                </a:lnTo>
                <a:lnTo>
                  <a:pt x="449122" y="679069"/>
                </a:lnTo>
                <a:lnTo>
                  <a:pt x="449122" y="676783"/>
                </a:lnTo>
                <a:lnTo>
                  <a:pt x="445198" y="680656"/>
                </a:lnTo>
                <a:lnTo>
                  <a:pt x="441756" y="681964"/>
                </a:lnTo>
                <a:lnTo>
                  <a:pt x="445198" y="680643"/>
                </a:lnTo>
                <a:lnTo>
                  <a:pt x="449173" y="676732"/>
                </a:lnTo>
                <a:lnTo>
                  <a:pt x="449173" y="97294"/>
                </a:lnTo>
                <a:lnTo>
                  <a:pt x="439661" y="104343"/>
                </a:lnTo>
                <a:lnTo>
                  <a:pt x="438518" y="103416"/>
                </a:lnTo>
                <a:lnTo>
                  <a:pt x="438518" y="682002"/>
                </a:lnTo>
                <a:lnTo>
                  <a:pt x="434835" y="681913"/>
                </a:lnTo>
                <a:lnTo>
                  <a:pt x="433882" y="681558"/>
                </a:lnTo>
                <a:lnTo>
                  <a:pt x="434822" y="681901"/>
                </a:lnTo>
                <a:lnTo>
                  <a:pt x="438086" y="681951"/>
                </a:lnTo>
                <a:lnTo>
                  <a:pt x="438518" y="682002"/>
                </a:lnTo>
                <a:lnTo>
                  <a:pt x="438518" y="103416"/>
                </a:lnTo>
                <a:lnTo>
                  <a:pt x="432930" y="98818"/>
                </a:lnTo>
                <a:lnTo>
                  <a:pt x="432803" y="98729"/>
                </a:lnTo>
                <a:lnTo>
                  <a:pt x="432803" y="134924"/>
                </a:lnTo>
                <a:lnTo>
                  <a:pt x="426072" y="128689"/>
                </a:lnTo>
                <a:lnTo>
                  <a:pt x="428498" y="130835"/>
                </a:lnTo>
                <a:lnTo>
                  <a:pt x="430161" y="132384"/>
                </a:lnTo>
                <a:lnTo>
                  <a:pt x="432803" y="134924"/>
                </a:lnTo>
                <a:lnTo>
                  <a:pt x="432803" y="98729"/>
                </a:lnTo>
                <a:lnTo>
                  <a:pt x="425780" y="93256"/>
                </a:lnTo>
                <a:lnTo>
                  <a:pt x="425780" y="128422"/>
                </a:lnTo>
                <a:lnTo>
                  <a:pt x="425780" y="640422"/>
                </a:lnTo>
                <a:lnTo>
                  <a:pt x="425475" y="640219"/>
                </a:lnTo>
                <a:lnTo>
                  <a:pt x="425475" y="675144"/>
                </a:lnTo>
                <a:lnTo>
                  <a:pt x="421817" y="671995"/>
                </a:lnTo>
                <a:lnTo>
                  <a:pt x="414972" y="666546"/>
                </a:lnTo>
                <a:lnTo>
                  <a:pt x="416280" y="667562"/>
                </a:lnTo>
                <a:lnTo>
                  <a:pt x="421817" y="671982"/>
                </a:lnTo>
                <a:lnTo>
                  <a:pt x="424599" y="674357"/>
                </a:lnTo>
                <a:lnTo>
                  <a:pt x="425475" y="675144"/>
                </a:lnTo>
                <a:lnTo>
                  <a:pt x="425475" y="640219"/>
                </a:lnTo>
                <a:lnTo>
                  <a:pt x="411949" y="630783"/>
                </a:lnTo>
                <a:lnTo>
                  <a:pt x="411949" y="664210"/>
                </a:lnTo>
                <a:lnTo>
                  <a:pt x="75044" y="664210"/>
                </a:lnTo>
                <a:lnTo>
                  <a:pt x="75044" y="115760"/>
                </a:lnTo>
                <a:lnTo>
                  <a:pt x="111544" y="115684"/>
                </a:lnTo>
                <a:lnTo>
                  <a:pt x="111544" y="566724"/>
                </a:lnTo>
                <a:lnTo>
                  <a:pt x="117233" y="572744"/>
                </a:lnTo>
                <a:lnTo>
                  <a:pt x="166065" y="575919"/>
                </a:lnTo>
                <a:lnTo>
                  <a:pt x="209181" y="579894"/>
                </a:lnTo>
                <a:lnTo>
                  <a:pt x="254114" y="586460"/>
                </a:lnTo>
                <a:lnTo>
                  <a:pt x="299504" y="601472"/>
                </a:lnTo>
                <a:lnTo>
                  <a:pt x="361340" y="630961"/>
                </a:lnTo>
                <a:lnTo>
                  <a:pt x="400088" y="655497"/>
                </a:lnTo>
                <a:lnTo>
                  <a:pt x="411949" y="664210"/>
                </a:lnTo>
                <a:lnTo>
                  <a:pt x="411949" y="630783"/>
                </a:lnTo>
                <a:lnTo>
                  <a:pt x="365112" y="601827"/>
                </a:lnTo>
                <a:lnTo>
                  <a:pt x="321576" y="580948"/>
                </a:lnTo>
                <a:lnTo>
                  <a:pt x="269925" y="562317"/>
                </a:lnTo>
                <a:lnTo>
                  <a:pt x="223989" y="554062"/>
                </a:lnTo>
                <a:lnTo>
                  <a:pt x="171843" y="548919"/>
                </a:lnTo>
                <a:lnTo>
                  <a:pt x="138760" y="546557"/>
                </a:lnTo>
                <a:lnTo>
                  <a:pt x="138760" y="88290"/>
                </a:lnTo>
                <a:lnTo>
                  <a:pt x="138760" y="28549"/>
                </a:lnTo>
                <a:lnTo>
                  <a:pt x="176288" y="32080"/>
                </a:lnTo>
                <a:lnTo>
                  <a:pt x="226644" y="37922"/>
                </a:lnTo>
                <a:lnTo>
                  <a:pt x="268681" y="45085"/>
                </a:lnTo>
                <a:lnTo>
                  <a:pt x="306882" y="57632"/>
                </a:lnTo>
                <a:lnTo>
                  <a:pt x="364845" y="85458"/>
                </a:lnTo>
                <a:lnTo>
                  <a:pt x="397459" y="106324"/>
                </a:lnTo>
                <a:lnTo>
                  <a:pt x="425780" y="128422"/>
                </a:lnTo>
                <a:lnTo>
                  <a:pt x="425780" y="93256"/>
                </a:lnTo>
                <a:lnTo>
                  <a:pt x="378396" y="61722"/>
                </a:lnTo>
                <a:lnTo>
                  <a:pt x="316636" y="32080"/>
                </a:lnTo>
                <a:lnTo>
                  <a:pt x="279806" y="19786"/>
                </a:lnTo>
                <a:lnTo>
                  <a:pt x="241744" y="12420"/>
                </a:lnTo>
                <a:lnTo>
                  <a:pt x="186512" y="5613"/>
                </a:lnTo>
                <a:lnTo>
                  <a:pt x="125844" y="12"/>
                </a:lnTo>
                <a:lnTo>
                  <a:pt x="121742" y="0"/>
                </a:lnTo>
                <a:lnTo>
                  <a:pt x="118440" y="1295"/>
                </a:lnTo>
                <a:lnTo>
                  <a:pt x="113131" y="6235"/>
                </a:lnTo>
                <a:lnTo>
                  <a:pt x="111620" y="9740"/>
                </a:lnTo>
                <a:lnTo>
                  <a:pt x="111556" y="88290"/>
                </a:lnTo>
                <a:lnTo>
                  <a:pt x="129933" y="88290"/>
                </a:lnTo>
                <a:lnTo>
                  <a:pt x="111556" y="88303"/>
                </a:lnTo>
                <a:lnTo>
                  <a:pt x="53860" y="88544"/>
                </a:lnTo>
                <a:lnTo>
                  <a:pt x="47840" y="94653"/>
                </a:lnTo>
                <a:lnTo>
                  <a:pt x="47840" y="681494"/>
                </a:lnTo>
                <a:lnTo>
                  <a:pt x="49288" y="685025"/>
                </a:lnTo>
                <a:lnTo>
                  <a:pt x="54356" y="690118"/>
                </a:lnTo>
                <a:lnTo>
                  <a:pt x="57861" y="691578"/>
                </a:lnTo>
                <a:lnTo>
                  <a:pt x="822439" y="691578"/>
                </a:lnTo>
                <a:lnTo>
                  <a:pt x="825944" y="690118"/>
                </a:lnTo>
                <a:lnTo>
                  <a:pt x="831011" y="685025"/>
                </a:lnTo>
                <a:lnTo>
                  <a:pt x="832459" y="681494"/>
                </a:lnTo>
                <a:lnTo>
                  <a:pt x="832459" y="98513"/>
                </a:lnTo>
                <a:close/>
              </a:path>
              <a:path w="883284" h="781050">
                <a:moveTo>
                  <a:pt x="882827" y="145859"/>
                </a:moveTo>
                <a:lnTo>
                  <a:pt x="876744" y="139725"/>
                </a:lnTo>
                <a:lnTo>
                  <a:pt x="869226" y="139725"/>
                </a:lnTo>
                <a:lnTo>
                  <a:pt x="861720" y="139725"/>
                </a:lnTo>
                <a:lnTo>
                  <a:pt x="855624" y="145859"/>
                </a:lnTo>
                <a:lnTo>
                  <a:pt x="855624" y="710285"/>
                </a:lnTo>
                <a:lnTo>
                  <a:pt x="514997" y="710285"/>
                </a:lnTo>
                <a:lnTo>
                  <a:pt x="511492" y="711746"/>
                </a:lnTo>
                <a:lnTo>
                  <a:pt x="506425" y="716838"/>
                </a:lnTo>
                <a:lnTo>
                  <a:pt x="504977" y="720369"/>
                </a:lnTo>
                <a:lnTo>
                  <a:pt x="504977" y="753681"/>
                </a:lnTo>
                <a:lnTo>
                  <a:pt x="377863" y="753681"/>
                </a:lnTo>
                <a:lnTo>
                  <a:pt x="377863" y="720369"/>
                </a:lnTo>
                <a:lnTo>
                  <a:pt x="376402" y="716838"/>
                </a:lnTo>
                <a:lnTo>
                  <a:pt x="371348" y="711746"/>
                </a:lnTo>
                <a:lnTo>
                  <a:pt x="367842" y="710285"/>
                </a:lnTo>
                <a:lnTo>
                  <a:pt x="27203" y="710285"/>
                </a:lnTo>
                <a:lnTo>
                  <a:pt x="27203" y="145859"/>
                </a:lnTo>
                <a:lnTo>
                  <a:pt x="21107" y="139725"/>
                </a:lnTo>
                <a:lnTo>
                  <a:pt x="6096" y="139725"/>
                </a:lnTo>
                <a:lnTo>
                  <a:pt x="0" y="145859"/>
                </a:lnTo>
                <a:lnTo>
                  <a:pt x="0" y="727570"/>
                </a:lnTo>
                <a:lnTo>
                  <a:pt x="1447" y="731100"/>
                </a:lnTo>
                <a:lnTo>
                  <a:pt x="6515" y="736193"/>
                </a:lnTo>
                <a:lnTo>
                  <a:pt x="10020" y="737654"/>
                </a:lnTo>
                <a:lnTo>
                  <a:pt x="350659" y="737654"/>
                </a:lnTo>
                <a:lnTo>
                  <a:pt x="350659" y="770966"/>
                </a:lnTo>
                <a:lnTo>
                  <a:pt x="352107" y="774484"/>
                </a:lnTo>
                <a:lnTo>
                  <a:pt x="357174" y="779589"/>
                </a:lnTo>
                <a:lnTo>
                  <a:pt x="360680" y="781050"/>
                </a:lnTo>
                <a:lnTo>
                  <a:pt x="522160" y="781050"/>
                </a:lnTo>
                <a:lnTo>
                  <a:pt x="525653" y="779589"/>
                </a:lnTo>
                <a:lnTo>
                  <a:pt x="530720" y="774484"/>
                </a:lnTo>
                <a:lnTo>
                  <a:pt x="532180" y="770966"/>
                </a:lnTo>
                <a:lnTo>
                  <a:pt x="532180" y="737654"/>
                </a:lnTo>
                <a:lnTo>
                  <a:pt x="872807" y="737654"/>
                </a:lnTo>
                <a:lnTo>
                  <a:pt x="876312" y="736193"/>
                </a:lnTo>
                <a:lnTo>
                  <a:pt x="881380" y="731100"/>
                </a:lnTo>
                <a:lnTo>
                  <a:pt x="882827" y="727570"/>
                </a:lnTo>
                <a:lnTo>
                  <a:pt x="882827" y="145859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59514" y="6749592"/>
            <a:ext cx="419100" cy="781050"/>
          </a:xfrm>
          <a:custGeom>
            <a:avLst/>
            <a:gdLst/>
            <a:ahLst/>
            <a:cxnLst/>
            <a:rect l="l" t="t" r="r" b="b"/>
            <a:pathLst>
              <a:path w="419100" h="781050">
                <a:moveTo>
                  <a:pt x="124891" y="760653"/>
                </a:moveTo>
                <a:lnTo>
                  <a:pt x="124828" y="761238"/>
                </a:lnTo>
                <a:lnTo>
                  <a:pt x="124815" y="762330"/>
                </a:lnTo>
                <a:lnTo>
                  <a:pt x="124891" y="760653"/>
                </a:lnTo>
                <a:close/>
              </a:path>
              <a:path w="419100" h="781050">
                <a:moveTo>
                  <a:pt x="159397" y="771410"/>
                </a:moveTo>
                <a:lnTo>
                  <a:pt x="158673" y="772642"/>
                </a:lnTo>
                <a:lnTo>
                  <a:pt x="158851" y="772401"/>
                </a:lnTo>
                <a:lnTo>
                  <a:pt x="159397" y="771410"/>
                </a:lnTo>
                <a:close/>
              </a:path>
              <a:path w="419100" h="781050">
                <a:moveTo>
                  <a:pt x="217678" y="398373"/>
                </a:moveTo>
                <a:lnTo>
                  <a:pt x="216039" y="396392"/>
                </a:lnTo>
                <a:lnTo>
                  <a:pt x="217678" y="398373"/>
                </a:lnTo>
                <a:close/>
              </a:path>
              <a:path w="419100" h="781050">
                <a:moveTo>
                  <a:pt x="258762" y="7175"/>
                </a:moveTo>
                <a:lnTo>
                  <a:pt x="257429" y="5511"/>
                </a:lnTo>
                <a:lnTo>
                  <a:pt x="258762" y="7175"/>
                </a:lnTo>
                <a:close/>
              </a:path>
              <a:path w="419100" h="781050">
                <a:moveTo>
                  <a:pt x="417068" y="332917"/>
                </a:moveTo>
                <a:lnTo>
                  <a:pt x="416090" y="334594"/>
                </a:lnTo>
                <a:lnTo>
                  <a:pt x="416966" y="333159"/>
                </a:lnTo>
                <a:lnTo>
                  <a:pt x="417068" y="332917"/>
                </a:lnTo>
                <a:close/>
              </a:path>
              <a:path w="419100" h="781050">
                <a:moveTo>
                  <a:pt x="418820" y="324345"/>
                </a:moveTo>
                <a:lnTo>
                  <a:pt x="418757" y="323735"/>
                </a:lnTo>
                <a:lnTo>
                  <a:pt x="418693" y="323113"/>
                </a:lnTo>
                <a:lnTo>
                  <a:pt x="418426" y="320560"/>
                </a:lnTo>
                <a:lnTo>
                  <a:pt x="417931" y="319036"/>
                </a:lnTo>
                <a:lnTo>
                  <a:pt x="417893" y="318884"/>
                </a:lnTo>
                <a:lnTo>
                  <a:pt x="417652" y="318122"/>
                </a:lnTo>
                <a:lnTo>
                  <a:pt x="415099" y="313601"/>
                </a:lnTo>
                <a:lnTo>
                  <a:pt x="414604" y="313055"/>
                </a:lnTo>
                <a:lnTo>
                  <a:pt x="414401" y="312839"/>
                </a:lnTo>
                <a:lnTo>
                  <a:pt x="413397" y="311670"/>
                </a:lnTo>
                <a:lnTo>
                  <a:pt x="410362" y="309499"/>
                </a:lnTo>
                <a:lnTo>
                  <a:pt x="410743" y="309727"/>
                </a:lnTo>
                <a:lnTo>
                  <a:pt x="409460" y="308800"/>
                </a:lnTo>
                <a:lnTo>
                  <a:pt x="407454" y="307809"/>
                </a:lnTo>
                <a:lnTo>
                  <a:pt x="406869" y="307657"/>
                </a:lnTo>
                <a:lnTo>
                  <a:pt x="405269" y="307200"/>
                </a:lnTo>
                <a:lnTo>
                  <a:pt x="404888" y="307098"/>
                </a:lnTo>
                <a:lnTo>
                  <a:pt x="403720" y="306768"/>
                </a:lnTo>
                <a:lnTo>
                  <a:pt x="402043" y="306539"/>
                </a:lnTo>
                <a:lnTo>
                  <a:pt x="400342" y="306539"/>
                </a:lnTo>
                <a:lnTo>
                  <a:pt x="393814" y="306654"/>
                </a:lnTo>
                <a:lnTo>
                  <a:pt x="400024" y="306539"/>
                </a:lnTo>
                <a:lnTo>
                  <a:pt x="236359" y="306539"/>
                </a:lnTo>
                <a:lnTo>
                  <a:pt x="262255" y="20535"/>
                </a:lnTo>
                <a:lnTo>
                  <a:pt x="261975" y="22987"/>
                </a:lnTo>
                <a:lnTo>
                  <a:pt x="261200" y="25412"/>
                </a:lnTo>
                <a:lnTo>
                  <a:pt x="218008" y="100088"/>
                </a:lnTo>
                <a:lnTo>
                  <a:pt x="197827" y="323037"/>
                </a:lnTo>
                <a:lnTo>
                  <a:pt x="197751" y="323786"/>
                </a:lnTo>
                <a:lnTo>
                  <a:pt x="197726" y="326402"/>
                </a:lnTo>
                <a:lnTo>
                  <a:pt x="197726" y="324700"/>
                </a:lnTo>
                <a:lnTo>
                  <a:pt x="197713" y="326402"/>
                </a:lnTo>
                <a:lnTo>
                  <a:pt x="207175" y="341452"/>
                </a:lnTo>
                <a:lnTo>
                  <a:pt x="208292" y="341820"/>
                </a:lnTo>
                <a:lnTo>
                  <a:pt x="209118" y="342087"/>
                </a:lnTo>
                <a:lnTo>
                  <a:pt x="210451" y="342519"/>
                </a:lnTo>
                <a:lnTo>
                  <a:pt x="211861" y="342963"/>
                </a:lnTo>
                <a:lnTo>
                  <a:pt x="213360" y="343268"/>
                </a:lnTo>
                <a:lnTo>
                  <a:pt x="214807" y="343369"/>
                </a:lnTo>
                <a:lnTo>
                  <a:pt x="215303" y="343408"/>
                </a:lnTo>
                <a:lnTo>
                  <a:pt x="215734" y="343420"/>
                </a:lnTo>
                <a:lnTo>
                  <a:pt x="216408" y="343420"/>
                </a:lnTo>
                <a:lnTo>
                  <a:pt x="368109" y="343420"/>
                </a:lnTo>
                <a:lnTo>
                  <a:pt x="177673" y="667499"/>
                </a:lnTo>
                <a:lnTo>
                  <a:pt x="161112" y="767600"/>
                </a:lnTo>
                <a:lnTo>
                  <a:pt x="177660" y="667499"/>
                </a:lnTo>
                <a:lnTo>
                  <a:pt x="220002" y="411454"/>
                </a:lnTo>
                <a:lnTo>
                  <a:pt x="218452" y="420065"/>
                </a:lnTo>
                <a:lnTo>
                  <a:pt x="210908" y="426605"/>
                </a:lnTo>
                <a:lnTo>
                  <a:pt x="218440" y="420065"/>
                </a:lnTo>
                <a:lnTo>
                  <a:pt x="220192" y="410019"/>
                </a:lnTo>
                <a:lnTo>
                  <a:pt x="220294" y="408787"/>
                </a:lnTo>
                <a:lnTo>
                  <a:pt x="220294" y="407174"/>
                </a:lnTo>
                <a:lnTo>
                  <a:pt x="220319" y="406463"/>
                </a:lnTo>
                <a:lnTo>
                  <a:pt x="220230" y="405396"/>
                </a:lnTo>
                <a:lnTo>
                  <a:pt x="220052" y="404812"/>
                </a:lnTo>
                <a:lnTo>
                  <a:pt x="218909" y="400685"/>
                </a:lnTo>
                <a:lnTo>
                  <a:pt x="217678" y="398373"/>
                </a:lnTo>
                <a:lnTo>
                  <a:pt x="214185" y="394169"/>
                </a:lnTo>
                <a:lnTo>
                  <a:pt x="213461" y="393623"/>
                </a:lnTo>
                <a:lnTo>
                  <a:pt x="213118" y="393369"/>
                </a:lnTo>
                <a:lnTo>
                  <a:pt x="211912" y="392442"/>
                </a:lnTo>
                <a:lnTo>
                  <a:pt x="207886" y="390677"/>
                </a:lnTo>
                <a:lnTo>
                  <a:pt x="207568" y="390537"/>
                </a:lnTo>
                <a:lnTo>
                  <a:pt x="206400" y="390220"/>
                </a:lnTo>
                <a:lnTo>
                  <a:pt x="205740" y="390029"/>
                </a:lnTo>
                <a:lnTo>
                  <a:pt x="203822" y="389826"/>
                </a:lnTo>
                <a:lnTo>
                  <a:pt x="204851" y="389966"/>
                </a:lnTo>
                <a:lnTo>
                  <a:pt x="206032" y="390169"/>
                </a:lnTo>
                <a:lnTo>
                  <a:pt x="203263" y="389788"/>
                </a:lnTo>
                <a:lnTo>
                  <a:pt x="203822" y="389826"/>
                </a:lnTo>
                <a:lnTo>
                  <a:pt x="203187" y="389763"/>
                </a:lnTo>
                <a:lnTo>
                  <a:pt x="201841" y="389724"/>
                </a:lnTo>
                <a:lnTo>
                  <a:pt x="192722" y="389915"/>
                </a:lnTo>
                <a:lnTo>
                  <a:pt x="201422" y="389724"/>
                </a:lnTo>
                <a:lnTo>
                  <a:pt x="50457" y="389724"/>
                </a:lnTo>
                <a:lnTo>
                  <a:pt x="217995" y="100088"/>
                </a:lnTo>
                <a:lnTo>
                  <a:pt x="261188" y="25412"/>
                </a:lnTo>
                <a:lnTo>
                  <a:pt x="261962" y="22974"/>
                </a:lnTo>
                <a:lnTo>
                  <a:pt x="262255" y="20294"/>
                </a:lnTo>
                <a:lnTo>
                  <a:pt x="262255" y="20535"/>
                </a:lnTo>
                <a:lnTo>
                  <a:pt x="262382" y="19405"/>
                </a:lnTo>
                <a:lnTo>
                  <a:pt x="262356" y="18580"/>
                </a:lnTo>
                <a:lnTo>
                  <a:pt x="262382" y="18110"/>
                </a:lnTo>
                <a:lnTo>
                  <a:pt x="262318" y="17259"/>
                </a:lnTo>
                <a:lnTo>
                  <a:pt x="262255" y="16421"/>
                </a:lnTo>
                <a:lnTo>
                  <a:pt x="262318" y="17145"/>
                </a:lnTo>
                <a:lnTo>
                  <a:pt x="262166" y="14871"/>
                </a:lnTo>
                <a:lnTo>
                  <a:pt x="261569" y="12636"/>
                </a:lnTo>
                <a:lnTo>
                  <a:pt x="259295" y="7835"/>
                </a:lnTo>
                <a:lnTo>
                  <a:pt x="257365" y="5473"/>
                </a:lnTo>
                <a:lnTo>
                  <a:pt x="254355" y="3225"/>
                </a:lnTo>
                <a:lnTo>
                  <a:pt x="253771" y="2794"/>
                </a:lnTo>
                <a:lnTo>
                  <a:pt x="252120" y="1879"/>
                </a:lnTo>
                <a:lnTo>
                  <a:pt x="253771" y="2832"/>
                </a:lnTo>
                <a:lnTo>
                  <a:pt x="253428" y="2540"/>
                </a:lnTo>
                <a:lnTo>
                  <a:pt x="251764" y="1638"/>
                </a:lnTo>
                <a:lnTo>
                  <a:pt x="251053" y="1397"/>
                </a:lnTo>
                <a:lnTo>
                  <a:pt x="248577" y="546"/>
                </a:lnTo>
                <a:lnTo>
                  <a:pt x="247103" y="215"/>
                </a:lnTo>
                <a:lnTo>
                  <a:pt x="245554" y="76"/>
                </a:lnTo>
                <a:lnTo>
                  <a:pt x="247103" y="215"/>
                </a:lnTo>
                <a:lnTo>
                  <a:pt x="248564" y="533"/>
                </a:lnTo>
                <a:lnTo>
                  <a:pt x="247992" y="330"/>
                </a:lnTo>
                <a:lnTo>
                  <a:pt x="245986" y="0"/>
                </a:lnTo>
                <a:lnTo>
                  <a:pt x="244462" y="0"/>
                </a:lnTo>
                <a:lnTo>
                  <a:pt x="237972" y="0"/>
                </a:lnTo>
                <a:lnTo>
                  <a:pt x="237667" y="0"/>
                </a:lnTo>
                <a:lnTo>
                  <a:pt x="235267" y="1346"/>
                </a:lnTo>
                <a:lnTo>
                  <a:pt x="232194" y="2870"/>
                </a:lnTo>
                <a:lnTo>
                  <a:pt x="228663" y="8051"/>
                </a:lnTo>
                <a:lnTo>
                  <a:pt x="228409" y="8432"/>
                </a:lnTo>
                <a:lnTo>
                  <a:pt x="228295" y="8623"/>
                </a:lnTo>
                <a:lnTo>
                  <a:pt x="228053" y="8991"/>
                </a:lnTo>
                <a:lnTo>
                  <a:pt x="227774" y="9486"/>
                </a:lnTo>
                <a:lnTo>
                  <a:pt x="2679" y="398640"/>
                </a:lnTo>
                <a:lnTo>
                  <a:pt x="5905" y="393293"/>
                </a:lnTo>
                <a:lnTo>
                  <a:pt x="1917" y="399948"/>
                </a:lnTo>
                <a:lnTo>
                  <a:pt x="2679" y="398640"/>
                </a:lnTo>
                <a:lnTo>
                  <a:pt x="1765" y="400164"/>
                </a:lnTo>
                <a:lnTo>
                  <a:pt x="1676" y="400354"/>
                </a:lnTo>
                <a:lnTo>
                  <a:pt x="1447" y="400913"/>
                </a:lnTo>
                <a:lnTo>
                  <a:pt x="1054" y="401815"/>
                </a:lnTo>
                <a:lnTo>
                  <a:pt x="749" y="403021"/>
                </a:lnTo>
                <a:lnTo>
                  <a:pt x="228" y="405041"/>
                </a:lnTo>
                <a:lnTo>
                  <a:pt x="63" y="405714"/>
                </a:lnTo>
                <a:lnTo>
                  <a:pt x="0" y="406577"/>
                </a:lnTo>
                <a:lnTo>
                  <a:pt x="63" y="409409"/>
                </a:lnTo>
                <a:lnTo>
                  <a:pt x="368" y="412496"/>
                </a:lnTo>
                <a:lnTo>
                  <a:pt x="800" y="413893"/>
                </a:lnTo>
                <a:lnTo>
                  <a:pt x="1130" y="414896"/>
                </a:lnTo>
                <a:lnTo>
                  <a:pt x="3695" y="419544"/>
                </a:lnTo>
                <a:lnTo>
                  <a:pt x="4152" y="420052"/>
                </a:lnTo>
                <a:lnTo>
                  <a:pt x="5524" y="421614"/>
                </a:lnTo>
                <a:lnTo>
                  <a:pt x="7886" y="423265"/>
                </a:lnTo>
                <a:lnTo>
                  <a:pt x="5600" y="421652"/>
                </a:lnTo>
                <a:lnTo>
                  <a:pt x="8801" y="423862"/>
                </a:lnTo>
                <a:lnTo>
                  <a:pt x="12306" y="425627"/>
                </a:lnTo>
                <a:lnTo>
                  <a:pt x="15443" y="426415"/>
                </a:lnTo>
                <a:lnTo>
                  <a:pt x="16941" y="426605"/>
                </a:lnTo>
                <a:lnTo>
                  <a:pt x="25031" y="426504"/>
                </a:lnTo>
                <a:lnTo>
                  <a:pt x="18783" y="426605"/>
                </a:lnTo>
                <a:lnTo>
                  <a:pt x="180098" y="426605"/>
                </a:lnTo>
                <a:lnTo>
                  <a:pt x="141274" y="661416"/>
                </a:lnTo>
                <a:lnTo>
                  <a:pt x="141274" y="780796"/>
                </a:lnTo>
                <a:lnTo>
                  <a:pt x="139192" y="780453"/>
                </a:lnTo>
                <a:lnTo>
                  <a:pt x="138150" y="780186"/>
                </a:lnTo>
                <a:lnTo>
                  <a:pt x="139192" y="780453"/>
                </a:lnTo>
                <a:lnTo>
                  <a:pt x="141274" y="780796"/>
                </a:lnTo>
                <a:lnTo>
                  <a:pt x="141274" y="661416"/>
                </a:lnTo>
                <a:lnTo>
                  <a:pt x="125133" y="759040"/>
                </a:lnTo>
                <a:lnTo>
                  <a:pt x="125514" y="756996"/>
                </a:lnTo>
                <a:lnTo>
                  <a:pt x="125133" y="759040"/>
                </a:lnTo>
                <a:lnTo>
                  <a:pt x="125069" y="759434"/>
                </a:lnTo>
                <a:lnTo>
                  <a:pt x="124904" y="760412"/>
                </a:lnTo>
                <a:lnTo>
                  <a:pt x="124891" y="760577"/>
                </a:lnTo>
                <a:lnTo>
                  <a:pt x="124815" y="764438"/>
                </a:lnTo>
                <a:lnTo>
                  <a:pt x="124815" y="762330"/>
                </a:lnTo>
                <a:lnTo>
                  <a:pt x="124802" y="764997"/>
                </a:lnTo>
                <a:lnTo>
                  <a:pt x="125107" y="766470"/>
                </a:lnTo>
                <a:lnTo>
                  <a:pt x="125374" y="767664"/>
                </a:lnTo>
                <a:lnTo>
                  <a:pt x="127660" y="772642"/>
                </a:lnTo>
                <a:lnTo>
                  <a:pt x="129400" y="774915"/>
                </a:lnTo>
                <a:lnTo>
                  <a:pt x="131559" y="776693"/>
                </a:lnTo>
                <a:lnTo>
                  <a:pt x="132295" y="777290"/>
                </a:lnTo>
                <a:lnTo>
                  <a:pt x="133083" y="777849"/>
                </a:lnTo>
                <a:lnTo>
                  <a:pt x="132359" y="777367"/>
                </a:lnTo>
                <a:lnTo>
                  <a:pt x="133210" y="778040"/>
                </a:lnTo>
                <a:lnTo>
                  <a:pt x="135089" y="779119"/>
                </a:lnTo>
                <a:lnTo>
                  <a:pt x="136004" y="779449"/>
                </a:lnTo>
                <a:lnTo>
                  <a:pt x="137160" y="779843"/>
                </a:lnTo>
                <a:lnTo>
                  <a:pt x="139153" y="780542"/>
                </a:lnTo>
                <a:lnTo>
                  <a:pt x="141211" y="780884"/>
                </a:lnTo>
                <a:lnTo>
                  <a:pt x="142278" y="780884"/>
                </a:lnTo>
                <a:lnTo>
                  <a:pt x="145961" y="780884"/>
                </a:lnTo>
                <a:lnTo>
                  <a:pt x="147967" y="780440"/>
                </a:lnTo>
                <a:lnTo>
                  <a:pt x="148234" y="780376"/>
                </a:lnTo>
                <a:lnTo>
                  <a:pt x="148628" y="780288"/>
                </a:lnTo>
                <a:lnTo>
                  <a:pt x="153543" y="778002"/>
                </a:lnTo>
                <a:lnTo>
                  <a:pt x="154432" y="777316"/>
                </a:lnTo>
                <a:lnTo>
                  <a:pt x="155714" y="776351"/>
                </a:lnTo>
                <a:lnTo>
                  <a:pt x="156730" y="775119"/>
                </a:lnTo>
                <a:lnTo>
                  <a:pt x="157492" y="774192"/>
                </a:lnTo>
                <a:lnTo>
                  <a:pt x="158115" y="773442"/>
                </a:lnTo>
                <a:lnTo>
                  <a:pt x="158648" y="772668"/>
                </a:lnTo>
                <a:lnTo>
                  <a:pt x="159397" y="771410"/>
                </a:lnTo>
                <a:lnTo>
                  <a:pt x="160401" y="769594"/>
                </a:lnTo>
                <a:lnTo>
                  <a:pt x="159397" y="771410"/>
                </a:lnTo>
                <a:lnTo>
                  <a:pt x="416090" y="334594"/>
                </a:lnTo>
                <a:lnTo>
                  <a:pt x="412851" y="339890"/>
                </a:lnTo>
                <a:lnTo>
                  <a:pt x="407009" y="343420"/>
                </a:lnTo>
                <a:lnTo>
                  <a:pt x="412838" y="339877"/>
                </a:lnTo>
                <a:lnTo>
                  <a:pt x="417068" y="332917"/>
                </a:lnTo>
                <a:lnTo>
                  <a:pt x="417639" y="331609"/>
                </a:lnTo>
                <a:lnTo>
                  <a:pt x="417690" y="331457"/>
                </a:lnTo>
                <a:lnTo>
                  <a:pt x="418553" y="328333"/>
                </a:lnTo>
                <a:lnTo>
                  <a:pt x="418655" y="327647"/>
                </a:lnTo>
                <a:lnTo>
                  <a:pt x="418553" y="328333"/>
                </a:lnTo>
                <a:lnTo>
                  <a:pt x="418744" y="327660"/>
                </a:lnTo>
                <a:lnTo>
                  <a:pt x="418757" y="326923"/>
                </a:lnTo>
                <a:lnTo>
                  <a:pt x="418795" y="326682"/>
                </a:lnTo>
                <a:lnTo>
                  <a:pt x="418782" y="325894"/>
                </a:lnTo>
                <a:lnTo>
                  <a:pt x="418820" y="324345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165212" y="6749748"/>
            <a:ext cx="590550" cy="781050"/>
            <a:chOff x="6165212" y="6749748"/>
            <a:chExt cx="590550" cy="781050"/>
          </a:xfrm>
        </p:grpSpPr>
        <p:sp>
          <p:nvSpPr>
            <p:cNvPr id="41" name="object 41"/>
            <p:cNvSpPr/>
            <p:nvPr/>
          </p:nvSpPr>
          <p:spPr>
            <a:xfrm>
              <a:off x="6165212" y="6749748"/>
              <a:ext cx="590550" cy="781050"/>
            </a:xfrm>
            <a:custGeom>
              <a:avLst/>
              <a:gdLst/>
              <a:ahLst/>
              <a:cxnLst/>
              <a:rect l="l" t="t" r="r" b="b"/>
              <a:pathLst>
                <a:path w="590550" h="781050">
                  <a:moveTo>
                    <a:pt x="476659" y="780871"/>
                  </a:moveTo>
                  <a:lnTo>
                    <a:pt x="113753" y="780871"/>
                  </a:lnTo>
                  <a:lnTo>
                    <a:pt x="90842" y="778566"/>
                  </a:lnTo>
                  <a:lnTo>
                    <a:pt x="50146" y="761517"/>
                  </a:lnTo>
                  <a:lnTo>
                    <a:pt x="19439" y="730947"/>
                  </a:lnTo>
                  <a:lnTo>
                    <a:pt x="2311" y="690427"/>
                  </a:lnTo>
                  <a:lnTo>
                    <a:pt x="0" y="113248"/>
                  </a:lnTo>
                  <a:lnTo>
                    <a:pt x="2310" y="90436"/>
                  </a:lnTo>
                  <a:lnTo>
                    <a:pt x="19438" y="49918"/>
                  </a:lnTo>
                  <a:lnTo>
                    <a:pt x="50151" y="19348"/>
                  </a:lnTo>
                  <a:lnTo>
                    <a:pt x="90860" y="2300"/>
                  </a:lnTo>
                  <a:lnTo>
                    <a:pt x="113777" y="0"/>
                  </a:lnTo>
                  <a:lnTo>
                    <a:pt x="426253" y="0"/>
                  </a:lnTo>
                  <a:lnTo>
                    <a:pt x="426253" y="26849"/>
                  </a:lnTo>
                  <a:lnTo>
                    <a:pt x="113777" y="26852"/>
                  </a:lnTo>
                  <a:lnTo>
                    <a:pt x="96271" y="28608"/>
                  </a:lnTo>
                  <a:lnTo>
                    <a:pt x="52402" y="52155"/>
                  </a:lnTo>
                  <a:lnTo>
                    <a:pt x="28742" y="95824"/>
                  </a:lnTo>
                  <a:lnTo>
                    <a:pt x="26978" y="667614"/>
                  </a:lnTo>
                  <a:lnTo>
                    <a:pt x="28741" y="685039"/>
                  </a:lnTo>
                  <a:lnTo>
                    <a:pt x="52402" y="728712"/>
                  </a:lnTo>
                  <a:lnTo>
                    <a:pt x="96275" y="752263"/>
                  </a:lnTo>
                  <a:lnTo>
                    <a:pt x="113780" y="754015"/>
                  </a:lnTo>
                  <a:lnTo>
                    <a:pt x="549421" y="754015"/>
                  </a:lnTo>
                  <a:lnTo>
                    <a:pt x="540286" y="761519"/>
                  </a:lnTo>
                  <a:lnTo>
                    <a:pt x="520948" y="771964"/>
                  </a:lnTo>
                  <a:lnTo>
                    <a:pt x="499578" y="778569"/>
                  </a:lnTo>
                  <a:lnTo>
                    <a:pt x="476659" y="780871"/>
                  </a:lnTo>
                  <a:close/>
                </a:path>
                <a:path w="590550" h="781050">
                  <a:moveTo>
                    <a:pt x="453231" y="2"/>
                  </a:moveTo>
                  <a:lnTo>
                    <a:pt x="426253" y="0"/>
                  </a:lnTo>
                  <a:lnTo>
                    <a:pt x="453231" y="0"/>
                  </a:lnTo>
                  <a:close/>
                </a:path>
                <a:path w="590550" h="781050">
                  <a:moveTo>
                    <a:pt x="589918" y="183610"/>
                  </a:moveTo>
                  <a:lnTo>
                    <a:pt x="557094" y="183610"/>
                  </a:lnTo>
                  <a:lnTo>
                    <a:pt x="553981" y="179262"/>
                  </a:lnTo>
                  <a:lnTo>
                    <a:pt x="508267" y="113248"/>
                  </a:lnTo>
                  <a:lnTo>
                    <a:pt x="475284" y="64954"/>
                  </a:lnTo>
                  <a:lnTo>
                    <a:pt x="453231" y="32518"/>
                  </a:lnTo>
                  <a:lnTo>
                    <a:pt x="453231" y="2"/>
                  </a:lnTo>
                  <a:lnTo>
                    <a:pt x="461020" y="2"/>
                  </a:lnTo>
                  <a:lnTo>
                    <a:pt x="465242" y="2239"/>
                  </a:lnTo>
                  <a:lnTo>
                    <a:pt x="507905" y="64980"/>
                  </a:lnTo>
                  <a:lnTo>
                    <a:pt x="525350" y="90530"/>
                  </a:lnTo>
                  <a:lnTo>
                    <a:pt x="562309" y="144200"/>
                  </a:lnTo>
                  <a:lnTo>
                    <a:pt x="584647" y="175693"/>
                  </a:lnTo>
                  <a:lnTo>
                    <a:pt x="586012" y="177329"/>
                  </a:lnTo>
                  <a:lnTo>
                    <a:pt x="588116" y="179407"/>
                  </a:lnTo>
                  <a:lnTo>
                    <a:pt x="589292" y="181426"/>
                  </a:lnTo>
                  <a:lnTo>
                    <a:pt x="589918" y="183610"/>
                  </a:lnTo>
                  <a:close/>
                </a:path>
                <a:path w="590550" h="781050">
                  <a:moveTo>
                    <a:pt x="590439" y="667614"/>
                  </a:moveTo>
                  <a:lnTo>
                    <a:pt x="563464" y="667614"/>
                  </a:lnTo>
                  <a:lnTo>
                    <a:pt x="563464" y="210462"/>
                  </a:lnTo>
                  <a:lnTo>
                    <a:pt x="590439" y="210462"/>
                  </a:lnTo>
                  <a:lnTo>
                    <a:pt x="590439" y="667614"/>
                  </a:lnTo>
                  <a:close/>
                </a:path>
                <a:path w="590550" h="781050">
                  <a:moveTo>
                    <a:pt x="549421" y="754015"/>
                  </a:moveTo>
                  <a:lnTo>
                    <a:pt x="476664" y="754015"/>
                  </a:lnTo>
                  <a:lnTo>
                    <a:pt x="494169" y="752261"/>
                  </a:lnTo>
                  <a:lnTo>
                    <a:pt x="510451" y="747231"/>
                  </a:lnTo>
                  <a:lnTo>
                    <a:pt x="548649" y="715910"/>
                  </a:lnTo>
                  <a:lnTo>
                    <a:pt x="563466" y="667614"/>
                  </a:lnTo>
                  <a:lnTo>
                    <a:pt x="590442" y="667614"/>
                  </a:lnTo>
                  <a:lnTo>
                    <a:pt x="588129" y="690427"/>
                  </a:lnTo>
                  <a:lnTo>
                    <a:pt x="581493" y="711698"/>
                  </a:lnTo>
                  <a:lnTo>
                    <a:pt x="571000" y="730947"/>
                  </a:lnTo>
                  <a:lnTo>
                    <a:pt x="557113" y="747697"/>
                  </a:lnTo>
                  <a:lnTo>
                    <a:pt x="549421" y="754015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1466" y="6749748"/>
              <a:ext cx="164188" cy="21046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269863" y="6841553"/>
              <a:ext cx="381635" cy="577850"/>
            </a:xfrm>
            <a:custGeom>
              <a:avLst/>
              <a:gdLst/>
              <a:ahLst/>
              <a:cxnLst/>
              <a:rect l="l" t="t" r="r" b="b"/>
              <a:pathLst>
                <a:path w="381634" h="577850">
                  <a:moveTo>
                    <a:pt x="234251" y="91808"/>
                  </a:moveTo>
                  <a:lnTo>
                    <a:pt x="0" y="91808"/>
                  </a:lnTo>
                  <a:lnTo>
                    <a:pt x="0" y="118668"/>
                  </a:lnTo>
                  <a:lnTo>
                    <a:pt x="234251" y="118668"/>
                  </a:lnTo>
                  <a:lnTo>
                    <a:pt x="234251" y="91808"/>
                  </a:lnTo>
                  <a:close/>
                </a:path>
                <a:path w="381634" h="577850">
                  <a:moveTo>
                    <a:pt x="234251" y="0"/>
                  </a:moveTo>
                  <a:lnTo>
                    <a:pt x="0" y="0"/>
                  </a:lnTo>
                  <a:lnTo>
                    <a:pt x="0" y="26860"/>
                  </a:lnTo>
                  <a:lnTo>
                    <a:pt x="234251" y="26860"/>
                  </a:lnTo>
                  <a:lnTo>
                    <a:pt x="234251" y="0"/>
                  </a:lnTo>
                  <a:close/>
                </a:path>
                <a:path w="381634" h="577850">
                  <a:moveTo>
                    <a:pt x="381139" y="550837"/>
                  </a:moveTo>
                  <a:lnTo>
                    <a:pt x="0" y="550837"/>
                  </a:lnTo>
                  <a:lnTo>
                    <a:pt x="0" y="577684"/>
                  </a:lnTo>
                  <a:lnTo>
                    <a:pt x="381139" y="577684"/>
                  </a:lnTo>
                  <a:lnTo>
                    <a:pt x="381139" y="550837"/>
                  </a:lnTo>
                  <a:close/>
                </a:path>
                <a:path w="381634" h="577850">
                  <a:moveTo>
                    <a:pt x="381139" y="459028"/>
                  </a:moveTo>
                  <a:lnTo>
                    <a:pt x="0" y="459028"/>
                  </a:lnTo>
                  <a:lnTo>
                    <a:pt x="0" y="485889"/>
                  </a:lnTo>
                  <a:lnTo>
                    <a:pt x="381139" y="485889"/>
                  </a:lnTo>
                  <a:lnTo>
                    <a:pt x="381139" y="459028"/>
                  </a:lnTo>
                  <a:close/>
                </a:path>
                <a:path w="381634" h="577850">
                  <a:moveTo>
                    <a:pt x="381139" y="367233"/>
                  </a:moveTo>
                  <a:lnTo>
                    <a:pt x="0" y="367233"/>
                  </a:lnTo>
                  <a:lnTo>
                    <a:pt x="0" y="394081"/>
                  </a:lnTo>
                  <a:lnTo>
                    <a:pt x="381139" y="394081"/>
                  </a:lnTo>
                  <a:lnTo>
                    <a:pt x="381139" y="367233"/>
                  </a:lnTo>
                  <a:close/>
                </a:path>
                <a:path w="381634" h="577850">
                  <a:moveTo>
                    <a:pt x="381139" y="275424"/>
                  </a:moveTo>
                  <a:lnTo>
                    <a:pt x="0" y="275424"/>
                  </a:lnTo>
                  <a:lnTo>
                    <a:pt x="0" y="302272"/>
                  </a:lnTo>
                  <a:lnTo>
                    <a:pt x="381139" y="302272"/>
                  </a:lnTo>
                  <a:lnTo>
                    <a:pt x="381139" y="275424"/>
                  </a:lnTo>
                  <a:close/>
                </a:path>
                <a:path w="381634" h="577850">
                  <a:moveTo>
                    <a:pt x="381139" y="183616"/>
                  </a:moveTo>
                  <a:lnTo>
                    <a:pt x="0" y="183616"/>
                  </a:lnTo>
                  <a:lnTo>
                    <a:pt x="0" y="210464"/>
                  </a:lnTo>
                  <a:lnTo>
                    <a:pt x="381139" y="210464"/>
                  </a:lnTo>
                  <a:lnTo>
                    <a:pt x="381139" y="183616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8033804" y="3859897"/>
            <a:ext cx="533400" cy="771525"/>
          </a:xfrm>
          <a:custGeom>
            <a:avLst/>
            <a:gdLst/>
            <a:ahLst/>
            <a:cxnLst/>
            <a:rect l="l" t="t" r="r" b="b"/>
            <a:pathLst>
              <a:path w="533400" h="771525">
                <a:moveTo>
                  <a:pt x="320509" y="465455"/>
                </a:moveTo>
                <a:lnTo>
                  <a:pt x="314642" y="459574"/>
                </a:lnTo>
                <a:lnTo>
                  <a:pt x="216992" y="459574"/>
                </a:lnTo>
                <a:lnTo>
                  <a:pt x="211124" y="465455"/>
                </a:lnTo>
                <a:lnTo>
                  <a:pt x="211124" y="479958"/>
                </a:lnTo>
                <a:lnTo>
                  <a:pt x="216992" y="485838"/>
                </a:lnTo>
                <a:lnTo>
                  <a:pt x="307403" y="485838"/>
                </a:lnTo>
                <a:lnTo>
                  <a:pt x="314642" y="485838"/>
                </a:lnTo>
                <a:lnTo>
                  <a:pt x="320509" y="479958"/>
                </a:lnTo>
                <a:lnTo>
                  <a:pt x="320509" y="465455"/>
                </a:lnTo>
                <a:close/>
              </a:path>
              <a:path w="533400" h="771525">
                <a:moveTo>
                  <a:pt x="320509" y="375716"/>
                </a:moveTo>
                <a:lnTo>
                  <a:pt x="314642" y="369836"/>
                </a:lnTo>
                <a:lnTo>
                  <a:pt x="216992" y="369836"/>
                </a:lnTo>
                <a:lnTo>
                  <a:pt x="211124" y="375716"/>
                </a:lnTo>
                <a:lnTo>
                  <a:pt x="211124" y="390220"/>
                </a:lnTo>
                <a:lnTo>
                  <a:pt x="216992" y="396100"/>
                </a:lnTo>
                <a:lnTo>
                  <a:pt x="307403" y="396100"/>
                </a:lnTo>
                <a:lnTo>
                  <a:pt x="314642" y="396100"/>
                </a:lnTo>
                <a:lnTo>
                  <a:pt x="320509" y="390220"/>
                </a:lnTo>
                <a:lnTo>
                  <a:pt x="320509" y="375716"/>
                </a:lnTo>
                <a:close/>
              </a:path>
              <a:path w="533400" h="771525">
                <a:moveTo>
                  <a:pt x="320509" y="285978"/>
                </a:moveTo>
                <a:lnTo>
                  <a:pt x="314642" y="280098"/>
                </a:lnTo>
                <a:lnTo>
                  <a:pt x="216992" y="280098"/>
                </a:lnTo>
                <a:lnTo>
                  <a:pt x="211124" y="285978"/>
                </a:lnTo>
                <a:lnTo>
                  <a:pt x="211124" y="300482"/>
                </a:lnTo>
                <a:lnTo>
                  <a:pt x="216992" y="306362"/>
                </a:lnTo>
                <a:lnTo>
                  <a:pt x="307403" y="306362"/>
                </a:lnTo>
                <a:lnTo>
                  <a:pt x="314642" y="306362"/>
                </a:lnTo>
                <a:lnTo>
                  <a:pt x="320509" y="300482"/>
                </a:lnTo>
                <a:lnTo>
                  <a:pt x="320509" y="285978"/>
                </a:lnTo>
                <a:close/>
              </a:path>
              <a:path w="533400" h="771525">
                <a:moveTo>
                  <a:pt x="532968" y="386105"/>
                </a:moveTo>
                <a:lnTo>
                  <a:pt x="529247" y="341858"/>
                </a:lnTo>
                <a:lnTo>
                  <a:pt x="518147" y="296786"/>
                </a:lnTo>
                <a:lnTo>
                  <a:pt x="506755" y="268452"/>
                </a:lnTo>
                <a:lnTo>
                  <a:pt x="506755" y="386105"/>
                </a:lnTo>
                <a:lnTo>
                  <a:pt x="501561" y="436079"/>
                </a:lnTo>
                <a:lnTo>
                  <a:pt x="487375" y="483857"/>
                </a:lnTo>
                <a:lnTo>
                  <a:pt x="466382" y="528789"/>
                </a:lnTo>
                <a:lnTo>
                  <a:pt x="440728" y="570204"/>
                </a:lnTo>
                <a:lnTo>
                  <a:pt x="412546" y="607466"/>
                </a:lnTo>
                <a:lnTo>
                  <a:pt x="403390" y="617880"/>
                </a:lnTo>
                <a:lnTo>
                  <a:pt x="385013" y="611530"/>
                </a:lnTo>
                <a:lnTo>
                  <a:pt x="385013" y="638771"/>
                </a:lnTo>
                <a:lnTo>
                  <a:pt x="347395" y="676287"/>
                </a:lnTo>
                <a:lnTo>
                  <a:pt x="313588" y="706043"/>
                </a:lnTo>
                <a:lnTo>
                  <a:pt x="266496" y="742403"/>
                </a:lnTo>
                <a:lnTo>
                  <a:pt x="247535" y="728421"/>
                </a:lnTo>
                <a:lnTo>
                  <a:pt x="219748" y="706221"/>
                </a:lnTo>
                <a:lnTo>
                  <a:pt x="186105" y="676567"/>
                </a:lnTo>
                <a:lnTo>
                  <a:pt x="149542" y="640257"/>
                </a:lnTo>
                <a:lnTo>
                  <a:pt x="144068" y="633945"/>
                </a:lnTo>
                <a:lnTo>
                  <a:pt x="167436" y="629805"/>
                </a:lnTo>
                <a:lnTo>
                  <a:pt x="197472" y="625640"/>
                </a:lnTo>
                <a:lnTo>
                  <a:pt x="232168" y="622439"/>
                </a:lnTo>
                <a:lnTo>
                  <a:pt x="269836" y="621169"/>
                </a:lnTo>
                <a:lnTo>
                  <a:pt x="299364" y="622058"/>
                </a:lnTo>
                <a:lnTo>
                  <a:pt x="328904" y="625017"/>
                </a:lnTo>
                <a:lnTo>
                  <a:pt x="357720" y="630453"/>
                </a:lnTo>
                <a:lnTo>
                  <a:pt x="385013" y="638771"/>
                </a:lnTo>
                <a:lnTo>
                  <a:pt x="385013" y="611530"/>
                </a:lnTo>
                <a:lnTo>
                  <a:pt x="371754" y="606945"/>
                </a:lnTo>
                <a:lnTo>
                  <a:pt x="338010" y="599782"/>
                </a:lnTo>
                <a:lnTo>
                  <a:pt x="303466" y="595909"/>
                </a:lnTo>
                <a:lnTo>
                  <a:pt x="269100" y="594753"/>
                </a:lnTo>
                <a:lnTo>
                  <a:pt x="221869" y="596658"/>
                </a:lnTo>
                <a:lnTo>
                  <a:pt x="179959" y="601230"/>
                </a:lnTo>
                <a:lnTo>
                  <a:pt x="146278" y="606679"/>
                </a:lnTo>
                <a:lnTo>
                  <a:pt x="124333" y="611162"/>
                </a:lnTo>
                <a:lnTo>
                  <a:pt x="113004" y="598068"/>
                </a:lnTo>
                <a:lnTo>
                  <a:pt x="79463" y="550786"/>
                </a:lnTo>
                <a:lnTo>
                  <a:pt x="51841" y="499173"/>
                </a:lnTo>
                <a:lnTo>
                  <a:pt x="33108" y="444017"/>
                </a:lnTo>
                <a:lnTo>
                  <a:pt x="26212" y="386105"/>
                </a:lnTo>
                <a:lnTo>
                  <a:pt x="31419" y="336118"/>
                </a:lnTo>
                <a:lnTo>
                  <a:pt x="45593" y="288340"/>
                </a:lnTo>
                <a:lnTo>
                  <a:pt x="66586" y="243408"/>
                </a:lnTo>
                <a:lnTo>
                  <a:pt x="92252" y="201993"/>
                </a:lnTo>
                <a:lnTo>
                  <a:pt x="120421" y="164731"/>
                </a:lnTo>
                <a:lnTo>
                  <a:pt x="122047" y="162877"/>
                </a:lnTo>
                <a:lnTo>
                  <a:pt x="134594" y="168567"/>
                </a:lnTo>
                <a:lnTo>
                  <a:pt x="151892" y="175158"/>
                </a:lnTo>
                <a:lnTo>
                  <a:pt x="199491" y="187490"/>
                </a:lnTo>
                <a:lnTo>
                  <a:pt x="243522" y="192455"/>
                </a:lnTo>
                <a:lnTo>
                  <a:pt x="260515" y="192862"/>
                </a:lnTo>
                <a:lnTo>
                  <a:pt x="293662" y="191350"/>
                </a:lnTo>
                <a:lnTo>
                  <a:pt x="329907" y="186258"/>
                </a:lnTo>
                <a:lnTo>
                  <a:pt x="368884" y="176809"/>
                </a:lnTo>
                <a:lnTo>
                  <a:pt x="397764" y="166598"/>
                </a:lnTo>
                <a:lnTo>
                  <a:pt x="409765" y="162356"/>
                </a:lnTo>
                <a:lnTo>
                  <a:pt x="453517" y="221411"/>
                </a:lnTo>
                <a:lnTo>
                  <a:pt x="481126" y="273037"/>
                </a:lnTo>
                <a:lnTo>
                  <a:pt x="499859" y="328180"/>
                </a:lnTo>
                <a:lnTo>
                  <a:pt x="506755" y="386105"/>
                </a:lnTo>
                <a:lnTo>
                  <a:pt x="506755" y="268452"/>
                </a:lnTo>
                <a:lnTo>
                  <a:pt x="499808" y="251167"/>
                </a:lnTo>
                <a:lnTo>
                  <a:pt x="474357" y="205282"/>
                </a:lnTo>
                <a:lnTo>
                  <a:pt x="441960" y="159423"/>
                </a:lnTo>
                <a:lnTo>
                  <a:pt x="426313" y="141274"/>
                </a:lnTo>
                <a:lnTo>
                  <a:pt x="425678" y="139801"/>
                </a:lnTo>
                <a:lnTo>
                  <a:pt x="424992" y="138722"/>
                </a:lnTo>
                <a:lnTo>
                  <a:pt x="424065" y="137617"/>
                </a:lnTo>
                <a:lnTo>
                  <a:pt x="421563" y="134747"/>
                </a:lnTo>
                <a:lnTo>
                  <a:pt x="420154" y="134124"/>
                </a:lnTo>
                <a:lnTo>
                  <a:pt x="402717" y="113868"/>
                </a:lnTo>
                <a:lnTo>
                  <a:pt x="391579" y="102971"/>
                </a:lnTo>
                <a:lnTo>
                  <a:pt x="391579" y="141338"/>
                </a:lnTo>
                <a:lnTo>
                  <a:pt x="355663" y="153289"/>
                </a:lnTo>
                <a:lnTo>
                  <a:pt x="321449" y="161112"/>
                </a:lnTo>
                <a:lnTo>
                  <a:pt x="289636" y="165341"/>
                </a:lnTo>
                <a:lnTo>
                  <a:pt x="260477" y="166598"/>
                </a:lnTo>
                <a:lnTo>
                  <a:pt x="245148" y="166243"/>
                </a:lnTo>
                <a:lnTo>
                  <a:pt x="205384" y="161874"/>
                </a:lnTo>
                <a:lnTo>
                  <a:pt x="166585" y="152336"/>
                </a:lnTo>
                <a:lnTo>
                  <a:pt x="140144" y="142316"/>
                </a:lnTo>
                <a:lnTo>
                  <a:pt x="148958" y="132295"/>
                </a:lnTo>
                <a:lnTo>
                  <a:pt x="185572" y="95910"/>
                </a:lnTo>
                <a:lnTo>
                  <a:pt x="219392" y="66154"/>
                </a:lnTo>
                <a:lnTo>
                  <a:pt x="247370" y="43840"/>
                </a:lnTo>
                <a:lnTo>
                  <a:pt x="266484" y="29794"/>
                </a:lnTo>
                <a:lnTo>
                  <a:pt x="285445" y="43776"/>
                </a:lnTo>
                <a:lnTo>
                  <a:pt x="313232" y="65976"/>
                </a:lnTo>
                <a:lnTo>
                  <a:pt x="346875" y="95631"/>
                </a:lnTo>
                <a:lnTo>
                  <a:pt x="383438" y="131927"/>
                </a:lnTo>
                <a:lnTo>
                  <a:pt x="391579" y="141338"/>
                </a:lnTo>
                <a:lnTo>
                  <a:pt x="391579" y="102971"/>
                </a:lnTo>
                <a:lnTo>
                  <a:pt x="356069" y="68211"/>
                </a:lnTo>
                <a:lnTo>
                  <a:pt x="315315" y="33629"/>
                </a:lnTo>
                <a:lnTo>
                  <a:pt x="310248" y="29794"/>
                </a:lnTo>
                <a:lnTo>
                  <a:pt x="286004" y="11430"/>
                </a:lnTo>
                <a:lnTo>
                  <a:pt x="273685" y="2870"/>
                </a:lnTo>
                <a:lnTo>
                  <a:pt x="269316" y="0"/>
                </a:lnTo>
                <a:lnTo>
                  <a:pt x="263664" y="0"/>
                </a:lnTo>
                <a:lnTo>
                  <a:pt x="217665" y="33629"/>
                </a:lnTo>
                <a:lnTo>
                  <a:pt x="176911" y="68211"/>
                </a:lnTo>
                <a:lnTo>
                  <a:pt x="130263" y="113868"/>
                </a:lnTo>
                <a:lnTo>
                  <a:pt x="113080" y="133807"/>
                </a:lnTo>
                <a:lnTo>
                  <a:pt x="110096" y="135356"/>
                </a:lnTo>
                <a:lnTo>
                  <a:pt x="106045" y="141986"/>
                </a:lnTo>
                <a:lnTo>
                  <a:pt x="91020" y="159423"/>
                </a:lnTo>
                <a:lnTo>
                  <a:pt x="58610" y="205282"/>
                </a:lnTo>
                <a:lnTo>
                  <a:pt x="33172" y="251167"/>
                </a:lnTo>
                <a:lnTo>
                  <a:pt x="14833" y="296786"/>
                </a:lnTo>
                <a:lnTo>
                  <a:pt x="3733" y="341858"/>
                </a:lnTo>
                <a:lnTo>
                  <a:pt x="0" y="386105"/>
                </a:lnTo>
                <a:lnTo>
                  <a:pt x="3733" y="430339"/>
                </a:lnTo>
                <a:lnTo>
                  <a:pt x="14833" y="475411"/>
                </a:lnTo>
                <a:lnTo>
                  <a:pt x="33172" y="521030"/>
                </a:lnTo>
                <a:lnTo>
                  <a:pt x="58610" y="566915"/>
                </a:lnTo>
                <a:lnTo>
                  <a:pt x="91020" y="612762"/>
                </a:lnTo>
                <a:lnTo>
                  <a:pt x="106476" y="630720"/>
                </a:lnTo>
                <a:lnTo>
                  <a:pt x="107594" y="635114"/>
                </a:lnTo>
                <a:lnTo>
                  <a:pt x="112928" y="639076"/>
                </a:lnTo>
                <a:lnTo>
                  <a:pt x="113677" y="639076"/>
                </a:lnTo>
                <a:lnTo>
                  <a:pt x="130263" y="658329"/>
                </a:lnTo>
                <a:lnTo>
                  <a:pt x="176911" y="703986"/>
                </a:lnTo>
                <a:lnTo>
                  <a:pt x="217665" y="738568"/>
                </a:lnTo>
                <a:lnTo>
                  <a:pt x="259295" y="769327"/>
                </a:lnTo>
                <a:lnTo>
                  <a:pt x="263982" y="771486"/>
                </a:lnTo>
                <a:lnTo>
                  <a:pt x="268998" y="771486"/>
                </a:lnTo>
                <a:lnTo>
                  <a:pt x="271500" y="770763"/>
                </a:lnTo>
                <a:lnTo>
                  <a:pt x="273685" y="769327"/>
                </a:lnTo>
                <a:lnTo>
                  <a:pt x="286004" y="760768"/>
                </a:lnTo>
                <a:lnTo>
                  <a:pt x="310248" y="742403"/>
                </a:lnTo>
                <a:lnTo>
                  <a:pt x="315315" y="738568"/>
                </a:lnTo>
                <a:lnTo>
                  <a:pt x="356069" y="703986"/>
                </a:lnTo>
                <a:lnTo>
                  <a:pt x="402717" y="658329"/>
                </a:lnTo>
                <a:lnTo>
                  <a:pt x="412711" y="646722"/>
                </a:lnTo>
                <a:lnTo>
                  <a:pt x="416674" y="644410"/>
                </a:lnTo>
                <a:lnTo>
                  <a:pt x="419214" y="639178"/>
                </a:lnTo>
                <a:lnTo>
                  <a:pt x="441960" y="612762"/>
                </a:lnTo>
                <a:lnTo>
                  <a:pt x="474357" y="566915"/>
                </a:lnTo>
                <a:lnTo>
                  <a:pt x="499808" y="521030"/>
                </a:lnTo>
                <a:lnTo>
                  <a:pt x="518147" y="475411"/>
                </a:lnTo>
                <a:lnTo>
                  <a:pt x="529247" y="430339"/>
                </a:lnTo>
                <a:lnTo>
                  <a:pt x="532968" y="386105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341388" y="3859935"/>
            <a:ext cx="598805" cy="771525"/>
          </a:xfrm>
          <a:custGeom>
            <a:avLst/>
            <a:gdLst/>
            <a:ahLst/>
            <a:cxnLst/>
            <a:rect l="l" t="t" r="r" b="b"/>
            <a:pathLst>
              <a:path w="598805" h="771525">
                <a:moveTo>
                  <a:pt x="315099" y="87744"/>
                </a:moveTo>
                <a:lnTo>
                  <a:pt x="313004" y="83019"/>
                </a:lnTo>
                <a:lnTo>
                  <a:pt x="309676" y="79705"/>
                </a:lnTo>
                <a:lnTo>
                  <a:pt x="306374" y="76377"/>
                </a:lnTo>
                <a:lnTo>
                  <a:pt x="301701" y="74269"/>
                </a:lnTo>
                <a:lnTo>
                  <a:pt x="291528" y="74269"/>
                </a:lnTo>
                <a:lnTo>
                  <a:pt x="286854" y="76377"/>
                </a:lnTo>
                <a:lnTo>
                  <a:pt x="280225" y="83032"/>
                </a:lnTo>
                <a:lnTo>
                  <a:pt x="278142" y="87744"/>
                </a:lnTo>
                <a:lnTo>
                  <a:pt x="278142" y="97929"/>
                </a:lnTo>
                <a:lnTo>
                  <a:pt x="280238" y="102641"/>
                </a:lnTo>
                <a:lnTo>
                  <a:pt x="286854" y="109296"/>
                </a:lnTo>
                <a:lnTo>
                  <a:pt x="291541" y="111391"/>
                </a:lnTo>
                <a:lnTo>
                  <a:pt x="301688" y="111391"/>
                </a:lnTo>
                <a:lnTo>
                  <a:pt x="306374" y="109296"/>
                </a:lnTo>
                <a:lnTo>
                  <a:pt x="313004" y="102641"/>
                </a:lnTo>
                <a:lnTo>
                  <a:pt x="315099" y="97929"/>
                </a:lnTo>
                <a:lnTo>
                  <a:pt x="315099" y="87744"/>
                </a:lnTo>
                <a:close/>
              </a:path>
              <a:path w="598805" h="771525">
                <a:moveTo>
                  <a:pt x="474091" y="86385"/>
                </a:moveTo>
                <a:lnTo>
                  <a:pt x="468884" y="81165"/>
                </a:lnTo>
                <a:lnTo>
                  <a:pt x="462483" y="81165"/>
                </a:lnTo>
                <a:lnTo>
                  <a:pt x="330085" y="81165"/>
                </a:lnTo>
                <a:lnTo>
                  <a:pt x="324891" y="86385"/>
                </a:lnTo>
                <a:lnTo>
                  <a:pt x="324891" y="99275"/>
                </a:lnTo>
                <a:lnTo>
                  <a:pt x="330085" y="104508"/>
                </a:lnTo>
                <a:lnTo>
                  <a:pt x="468884" y="104508"/>
                </a:lnTo>
                <a:lnTo>
                  <a:pt x="474091" y="99275"/>
                </a:lnTo>
                <a:lnTo>
                  <a:pt x="474091" y="86385"/>
                </a:lnTo>
                <a:close/>
              </a:path>
              <a:path w="598805" h="771525">
                <a:moveTo>
                  <a:pt x="481037" y="704392"/>
                </a:moveTo>
                <a:lnTo>
                  <a:pt x="475830" y="699173"/>
                </a:lnTo>
                <a:lnTo>
                  <a:pt x="469430" y="699173"/>
                </a:lnTo>
                <a:lnTo>
                  <a:pt x="271945" y="699173"/>
                </a:lnTo>
                <a:lnTo>
                  <a:pt x="266750" y="704392"/>
                </a:lnTo>
                <a:lnTo>
                  <a:pt x="266750" y="717296"/>
                </a:lnTo>
                <a:lnTo>
                  <a:pt x="271945" y="722515"/>
                </a:lnTo>
                <a:lnTo>
                  <a:pt x="475830" y="722515"/>
                </a:lnTo>
                <a:lnTo>
                  <a:pt x="481037" y="717296"/>
                </a:lnTo>
                <a:lnTo>
                  <a:pt x="481037" y="704392"/>
                </a:lnTo>
                <a:close/>
              </a:path>
              <a:path w="598805" h="771525">
                <a:moveTo>
                  <a:pt x="494055" y="587603"/>
                </a:moveTo>
                <a:lnTo>
                  <a:pt x="488848" y="582371"/>
                </a:lnTo>
                <a:lnTo>
                  <a:pt x="482434" y="582371"/>
                </a:lnTo>
                <a:lnTo>
                  <a:pt x="258927" y="582371"/>
                </a:lnTo>
                <a:lnTo>
                  <a:pt x="253733" y="587603"/>
                </a:lnTo>
                <a:lnTo>
                  <a:pt x="253733" y="600506"/>
                </a:lnTo>
                <a:lnTo>
                  <a:pt x="258927" y="605726"/>
                </a:lnTo>
                <a:lnTo>
                  <a:pt x="488848" y="605726"/>
                </a:lnTo>
                <a:lnTo>
                  <a:pt x="494055" y="600506"/>
                </a:lnTo>
                <a:lnTo>
                  <a:pt x="494055" y="587603"/>
                </a:lnTo>
                <a:close/>
              </a:path>
              <a:path w="598805" h="771525">
                <a:moveTo>
                  <a:pt x="494055" y="524357"/>
                </a:moveTo>
                <a:lnTo>
                  <a:pt x="488848" y="519125"/>
                </a:lnTo>
                <a:lnTo>
                  <a:pt x="482434" y="519125"/>
                </a:lnTo>
                <a:lnTo>
                  <a:pt x="258927" y="519125"/>
                </a:lnTo>
                <a:lnTo>
                  <a:pt x="253733" y="524357"/>
                </a:lnTo>
                <a:lnTo>
                  <a:pt x="253733" y="537235"/>
                </a:lnTo>
                <a:lnTo>
                  <a:pt x="258927" y="542467"/>
                </a:lnTo>
                <a:lnTo>
                  <a:pt x="488848" y="542467"/>
                </a:lnTo>
                <a:lnTo>
                  <a:pt x="494055" y="537235"/>
                </a:lnTo>
                <a:lnTo>
                  <a:pt x="494055" y="524357"/>
                </a:lnTo>
                <a:close/>
              </a:path>
              <a:path w="598805" h="771525">
                <a:moveTo>
                  <a:pt x="494055" y="461086"/>
                </a:moveTo>
                <a:lnTo>
                  <a:pt x="488848" y="455866"/>
                </a:lnTo>
                <a:lnTo>
                  <a:pt x="482434" y="455866"/>
                </a:lnTo>
                <a:lnTo>
                  <a:pt x="258927" y="455866"/>
                </a:lnTo>
                <a:lnTo>
                  <a:pt x="253733" y="461086"/>
                </a:lnTo>
                <a:lnTo>
                  <a:pt x="253733" y="473976"/>
                </a:lnTo>
                <a:lnTo>
                  <a:pt x="258927" y="479209"/>
                </a:lnTo>
                <a:lnTo>
                  <a:pt x="488848" y="479209"/>
                </a:lnTo>
                <a:lnTo>
                  <a:pt x="494055" y="473976"/>
                </a:lnTo>
                <a:lnTo>
                  <a:pt x="494055" y="461086"/>
                </a:lnTo>
                <a:close/>
              </a:path>
              <a:path w="598805" h="771525">
                <a:moveTo>
                  <a:pt x="494055" y="397827"/>
                </a:moveTo>
                <a:lnTo>
                  <a:pt x="488848" y="392595"/>
                </a:lnTo>
                <a:lnTo>
                  <a:pt x="482434" y="392595"/>
                </a:lnTo>
                <a:lnTo>
                  <a:pt x="258927" y="392595"/>
                </a:lnTo>
                <a:lnTo>
                  <a:pt x="253733" y="397827"/>
                </a:lnTo>
                <a:lnTo>
                  <a:pt x="253733" y="410718"/>
                </a:lnTo>
                <a:lnTo>
                  <a:pt x="258927" y="415937"/>
                </a:lnTo>
                <a:lnTo>
                  <a:pt x="488848" y="415937"/>
                </a:lnTo>
                <a:lnTo>
                  <a:pt x="494055" y="410718"/>
                </a:lnTo>
                <a:lnTo>
                  <a:pt x="494055" y="397827"/>
                </a:lnTo>
                <a:close/>
              </a:path>
              <a:path w="598805" h="771525">
                <a:moveTo>
                  <a:pt x="494055" y="334568"/>
                </a:moveTo>
                <a:lnTo>
                  <a:pt x="488848" y="329336"/>
                </a:lnTo>
                <a:lnTo>
                  <a:pt x="482434" y="329336"/>
                </a:lnTo>
                <a:lnTo>
                  <a:pt x="258927" y="329336"/>
                </a:lnTo>
                <a:lnTo>
                  <a:pt x="253733" y="334568"/>
                </a:lnTo>
                <a:lnTo>
                  <a:pt x="253733" y="347459"/>
                </a:lnTo>
                <a:lnTo>
                  <a:pt x="258927" y="352679"/>
                </a:lnTo>
                <a:lnTo>
                  <a:pt x="488848" y="352679"/>
                </a:lnTo>
                <a:lnTo>
                  <a:pt x="494055" y="347459"/>
                </a:lnTo>
                <a:lnTo>
                  <a:pt x="494055" y="334568"/>
                </a:lnTo>
                <a:close/>
              </a:path>
              <a:path w="598805" h="771525">
                <a:moveTo>
                  <a:pt x="494055" y="271310"/>
                </a:moveTo>
                <a:lnTo>
                  <a:pt x="488848" y="266077"/>
                </a:lnTo>
                <a:lnTo>
                  <a:pt x="482434" y="266077"/>
                </a:lnTo>
                <a:lnTo>
                  <a:pt x="258927" y="266077"/>
                </a:lnTo>
                <a:lnTo>
                  <a:pt x="253733" y="271310"/>
                </a:lnTo>
                <a:lnTo>
                  <a:pt x="253733" y="284200"/>
                </a:lnTo>
                <a:lnTo>
                  <a:pt x="258927" y="289420"/>
                </a:lnTo>
                <a:lnTo>
                  <a:pt x="488848" y="289420"/>
                </a:lnTo>
                <a:lnTo>
                  <a:pt x="494055" y="284200"/>
                </a:lnTo>
                <a:lnTo>
                  <a:pt x="494055" y="271310"/>
                </a:lnTo>
                <a:close/>
              </a:path>
              <a:path w="598805" h="771525">
                <a:moveTo>
                  <a:pt x="494055" y="208038"/>
                </a:moveTo>
                <a:lnTo>
                  <a:pt x="488848" y="202819"/>
                </a:lnTo>
                <a:lnTo>
                  <a:pt x="482434" y="202819"/>
                </a:lnTo>
                <a:lnTo>
                  <a:pt x="258927" y="202819"/>
                </a:lnTo>
                <a:lnTo>
                  <a:pt x="253733" y="208038"/>
                </a:lnTo>
                <a:lnTo>
                  <a:pt x="253733" y="220941"/>
                </a:lnTo>
                <a:lnTo>
                  <a:pt x="258927" y="226161"/>
                </a:lnTo>
                <a:lnTo>
                  <a:pt x="488848" y="226161"/>
                </a:lnTo>
                <a:lnTo>
                  <a:pt x="494055" y="220941"/>
                </a:lnTo>
                <a:lnTo>
                  <a:pt x="494055" y="208038"/>
                </a:lnTo>
                <a:close/>
              </a:path>
              <a:path w="598805" h="771525">
                <a:moveTo>
                  <a:pt x="598474" y="81457"/>
                </a:moveTo>
                <a:lnTo>
                  <a:pt x="574560" y="49872"/>
                </a:lnTo>
                <a:lnTo>
                  <a:pt x="554875" y="45173"/>
                </a:lnTo>
                <a:lnTo>
                  <a:pt x="547903" y="45173"/>
                </a:lnTo>
                <a:lnTo>
                  <a:pt x="192659" y="45173"/>
                </a:lnTo>
                <a:lnTo>
                  <a:pt x="185597" y="46050"/>
                </a:lnTo>
                <a:lnTo>
                  <a:pt x="174536" y="49542"/>
                </a:lnTo>
                <a:lnTo>
                  <a:pt x="170294" y="51498"/>
                </a:lnTo>
                <a:lnTo>
                  <a:pt x="166420" y="54152"/>
                </a:lnTo>
                <a:lnTo>
                  <a:pt x="161099" y="50355"/>
                </a:lnTo>
                <a:lnTo>
                  <a:pt x="155498" y="46570"/>
                </a:lnTo>
                <a:lnTo>
                  <a:pt x="149631" y="42837"/>
                </a:lnTo>
                <a:lnTo>
                  <a:pt x="143497" y="39128"/>
                </a:lnTo>
                <a:lnTo>
                  <a:pt x="111518" y="23660"/>
                </a:lnTo>
                <a:lnTo>
                  <a:pt x="99085" y="17627"/>
                </a:lnTo>
                <a:lnTo>
                  <a:pt x="61036" y="5892"/>
                </a:lnTo>
                <a:lnTo>
                  <a:pt x="32016" y="977"/>
                </a:lnTo>
                <a:lnTo>
                  <a:pt x="14693" y="0"/>
                </a:lnTo>
                <a:lnTo>
                  <a:pt x="12433" y="0"/>
                </a:lnTo>
                <a:lnTo>
                  <a:pt x="4813" y="444"/>
                </a:lnTo>
                <a:lnTo>
                  <a:pt x="0" y="5562"/>
                </a:lnTo>
                <a:lnTo>
                  <a:pt x="0" y="550354"/>
                </a:lnTo>
                <a:lnTo>
                  <a:pt x="1397" y="553491"/>
                </a:lnTo>
                <a:lnTo>
                  <a:pt x="6019" y="557644"/>
                </a:lnTo>
                <a:lnTo>
                  <a:pt x="8763" y="558685"/>
                </a:lnTo>
                <a:lnTo>
                  <a:pt x="12026" y="558685"/>
                </a:lnTo>
                <a:lnTo>
                  <a:pt x="15278" y="558406"/>
                </a:lnTo>
                <a:lnTo>
                  <a:pt x="18669" y="558406"/>
                </a:lnTo>
                <a:lnTo>
                  <a:pt x="79756" y="569925"/>
                </a:lnTo>
                <a:lnTo>
                  <a:pt x="122262" y="588606"/>
                </a:lnTo>
                <a:lnTo>
                  <a:pt x="149313" y="605586"/>
                </a:lnTo>
                <a:lnTo>
                  <a:pt x="155765" y="610425"/>
                </a:lnTo>
                <a:lnTo>
                  <a:pt x="161785" y="615264"/>
                </a:lnTo>
                <a:lnTo>
                  <a:pt x="167373" y="620077"/>
                </a:lnTo>
                <a:lnTo>
                  <a:pt x="172542" y="624827"/>
                </a:lnTo>
                <a:lnTo>
                  <a:pt x="178371" y="630377"/>
                </a:lnTo>
                <a:lnTo>
                  <a:pt x="183362" y="635736"/>
                </a:lnTo>
                <a:lnTo>
                  <a:pt x="205968" y="666978"/>
                </a:lnTo>
                <a:lnTo>
                  <a:pt x="206552" y="668147"/>
                </a:lnTo>
                <a:lnTo>
                  <a:pt x="206552" y="668502"/>
                </a:lnTo>
                <a:lnTo>
                  <a:pt x="207797" y="671499"/>
                </a:lnTo>
                <a:lnTo>
                  <a:pt x="208432" y="672147"/>
                </a:lnTo>
                <a:lnTo>
                  <a:pt x="209461" y="674497"/>
                </a:lnTo>
                <a:lnTo>
                  <a:pt x="213715" y="677100"/>
                </a:lnTo>
                <a:lnTo>
                  <a:pt x="215112" y="677100"/>
                </a:lnTo>
                <a:lnTo>
                  <a:pt x="218401" y="677100"/>
                </a:lnTo>
                <a:lnTo>
                  <a:pt x="532676" y="677100"/>
                </a:lnTo>
                <a:lnTo>
                  <a:pt x="535660" y="675855"/>
                </a:lnTo>
                <a:lnTo>
                  <a:pt x="539991" y="671499"/>
                </a:lnTo>
                <a:lnTo>
                  <a:pt x="541235" y="668502"/>
                </a:lnTo>
                <a:lnTo>
                  <a:pt x="541235" y="665429"/>
                </a:lnTo>
                <a:lnTo>
                  <a:pt x="541235" y="141808"/>
                </a:lnTo>
                <a:lnTo>
                  <a:pt x="541235" y="127063"/>
                </a:lnTo>
                <a:lnTo>
                  <a:pt x="539991" y="124066"/>
                </a:lnTo>
                <a:lnTo>
                  <a:pt x="535660" y="119710"/>
                </a:lnTo>
                <a:lnTo>
                  <a:pt x="532676" y="118478"/>
                </a:lnTo>
                <a:lnTo>
                  <a:pt x="518007" y="118478"/>
                </a:lnTo>
                <a:lnTo>
                  <a:pt x="518007" y="141808"/>
                </a:lnTo>
                <a:lnTo>
                  <a:pt x="518007" y="653757"/>
                </a:lnTo>
                <a:lnTo>
                  <a:pt x="229781" y="653757"/>
                </a:lnTo>
                <a:lnTo>
                  <a:pt x="229781" y="141820"/>
                </a:lnTo>
                <a:lnTo>
                  <a:pt x="518007" y="141808"/>
                </a:lnTo>
                <a:lnTo>
                  <a:pt x="518007" y="118478"/>
                </a:lnTo>
                <a:lnTo>
                  <a:pt x="231343" y="118478"/>
                </a:lnTo>
                <a:lnTo>
                  <a:pt x="231343" y="131686"/>
                </a:lnTo>
                <a:lnTo>
                  <a:pt x="229654" y="127571"/>
                </a:lnTo>
                <a:lnTo>
                  <a:pt x="231343" y="131686"/>
                </a:lnTo>
                <a:lnTo>
                  <a:pt x="231343" y="118478"/>
                </a:lnTo>
                <a:lnTo>
                  <a:pt x="225361" y="118478"/>
                </a:lnTo>
                <a:lnTo>
                  <a:pt x="222834" y="114058"/>
                </a:lnTo>
                <a:lnTo>
                  <a:pt x="221132" y="111340"/>
                </a:lnTo>
                <a:lnTo>
                  <a:pt x="221132" y="141541"/>
                </a:lnTo>
                <a:lnTo>
                  <a:pt x="219633" y="141820"/>
                </a:lnTo>
                <a:lnTo>
                  <a:pt x="221119" y="141541"/>
                </a:lnTo>
                <a:lnTo>
                  <a:pt x="221132" y="111340"/>
                </a:lnTo>
                <a:lnTo>
                  <a:pt x="219544" y="108788"/>
                </a:lnTo>
                <a:lnTo>
                  <a:pt x="215430" y="102793"/>
                </a:lnTo>
                <a:lnTo>
                  <a:pt x="210451" y="96151"/>
                </a:lnTo>
                <a:lnTo>
                  <a:pt x="209283" y="94729"/>
                </a:lnTo>
                <a:lnTo>
                  <a:pt x="209283" y="139103"/>
                </a:lnTo>
                <a:lnTo>
                  <a:pt x="207314" y="134366"/>
                </a:lnTo>
                <a:lnTo>
                  <a:pt x="207441" y="134607"/>
                </a:lnTo>
                <a:lnTo>
                  <a:pt x="209283" y="139103"/>
                </a:lnTo>
                <a:lnTo>
                  <a:pt x="209283" y="94729"/>
                </a:lnTo>
                <a:lnTo>
                  <a:pt x="206552" y="91401"/>
                </a:lnTo>
                <a:lnTo>
                  <a:pt x="206552" y="132715"/>
                </a:lnTo>
                <a:lnTo>
                  <a:pt x="206552" y="627113"/>
                </a:lnTo>
                <a:lnTo>
                  <a:pt x="205270" y="625589"/>
                </a:lnTo>
                <a:lnTo>
                  <a:pt x="190906" y="610196"/>
                </a:lnTo>
                <a:lnTo>
                  <a:pt x="172453" y="593915"/>
                </a:lnTo>
                <a:lnTo>
                  <a:pt x="167386" y="590296"/>
                </a:lnTo>
                <a:lnTo>
                  <a:pt x="172542" y="595477"/>
                </a:lnTo>
                <a:lnTo>
                  <a:pt x="167335" y="590257"/>
                </a:lnTo>
                <a:lnTo>
                  <a:pt x="149580" y="577621"/>
                </a:lnTo>
                <a:lnTo>
                  <a:pt x="121970" y="562229"/>
                </a:lnTo>
                <a:lnTo>
                  <a:pt x="112864" y="558406"/>
                </a:lnTo>
                <a:lnTo>
                  <a:pt x="90004" y="548792"/>
                </a:lnTo>
                <a:lnTo>
                  <a:pt x="62395" y="540651"/>
                </a:lnTo>
                <a:lnTo>
                  <a:pt x="39890" y="536524"/>
                </a:lnTo>
                <a:lnTo>
                  <a:pt x="23228" y="535139"/>
                </a:lnTo>
                <a:lnTo>
                  <a:pt x="23228" y="23660"/>
                </a:lnTo>
                <a:lnTo>
                  <a:pt x="66586" y="31381"/>
                </a:lnTo>
                <a:lnTo>
                  <a:pt x="131813" y="59296"/>
                </a:lnTo>
                <a:lnTo>
                  <a:pt x="168910" y="86029"/>
                </a:lnTo>
                <a:lnTo>
                  <a:pt x="197993" y="117957"/>
                </a:lnTo>
                <a:lnTo>
                  <a:pt x="206552" y="132715"/>
                </a:lnTo>
                <a:lnTo>
                  <a:pt x="206552" y="91401"/>
                </a:lnTo>
                <a:lnTo>
                  <a:pt x="186258" y="70319"/>
                </a:lnTo>
                <a:lnTo>
                  <a:pt x="182054" y="71640"/>
                </a:lnTo>
                <a:lnTo>
                  <a:pt x="186232" y="70319"/>
                </a:lnTo>
                <a:lnTo>
                  <a:pt x="190017" y="69164"/>
                </a:lnTo>
                <a:lnTo>
                  <a:pt x="194678" y="68516"/>
                </a:lnTo>
                <a:lnTo>
                  <a:pt x="552513" y="68516"/>
                </a:lnTo>
                <a:lnTo>
                  <a:pt x="575246" y="737031"/>
                </a:lnTo>
                <a:lnTo>
                  <a:pt x="575043" y="738644"/>
                </a:lnTo>
                <a:lnTo>
                  <a:pt x="553135" y="748144"/>
                </a:lnTo>
                <a:lnTo>
                  <a:pt x="194564" y="748144"/>
                </a:lnTo>
                <a:lnTo>
                  <a:pt x="172542" y="738479"/>
                </a:lnTo>
                <a:lnTo>
                  <a:pt x="172542" y="624840"/>
                </a:lnTo>
                <a:lnTo>
                  <a:pt x="167373" y="620090"/>
                </a:lnTo>
                <a:lnTo>
                  <a:pt x="161785" y="615276"/>
                </a:lnTo>
                <a:lnTo>
                  <a:pt x="155765" y="610438"/>
                </a:lnTo>
                <a:lnTo>
                  <a:pt x="149313" y="605599"/>
                </a:lnTo>
                <a:lnTo>
                  <a:pt x="149313" y="738543"/>
                </a:lnTo>
                <a:lnTo>
                  <a:pt x="172948" y="768997"/>
                </a:lnTo>
                <a:lnTo>
                  <a:pt x="194386" y="771486"/>
                </a:lnTo>
                <a:lnTo>
                  <a:pt x="553491" y="771486"/>
                </a:lnTo>
                <a:lnTo>
                  <a:pt x="592963" y="756602"/>
                </a:lnTo>
                <a:lnTo>
                  <a:pt x="598462" y="740994"/>
                </a:lnTo>
                <a:lnTo>
                  <a:pt x="598474" y="81457"/>
                </a:lnTo>
                <a:close/>
              </a:path>
            </a:pathLst>
          </a:custGeom>
          <a:solidFill>
            <a:srgbClr val="3C2E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9725593" y="3860388"/>
            <a:ext cx="800100" cy="770890"/>
            <a:chOff x="9725593" y="3860388"/>
            <a:chExt cx="800100" cy="770890"/>
          </a:xfrm>
        </p:grpSpPr>
        <p:sp>
          <p:nvSpPr>
            <p:cNvPr id="47" name="object 47"/>
            <p:cNvSpPr/>
            <p:nvPr/>
          </p:nvSpPr>
          <p:spPr>
            <a:xfrm>
              <a:off x="9725583" y="3860392"/>
              <a:ext cx="800100" cy="770890"/>
            </a:xfrm>
            <a:custGeom>
              <a:avLst/>
              <a:gdLst/>
              <a:ahLst/>
              <a:cxnLst/>
              <a:rect l="l" t="t" r="r" b="b"/>
              <a:pathLst>
                <a:path w="800100" h="770889">
                  <a:moveTo>
                    <a:pt x="215849" y="416026"/>
                  </a:moveTo>
                  <a:lnTo>
                    <a:pt x="212064" y="365379"/>
                  </a:lnTo>
                  <a:lnTo>
                    <a:pt x="203606" y="327444"/>
                  </a:lnTo>
                  <a:lnTo>
                    <a:pt x="191401" y="296341"/>
                  </a:lnTo>
                  <a:lnTo>
                    <a:pt x="191401" y="416026"/>
                  </a:lnTo>
                  <a:lnTo>
                    <a:pt x="190995" y="432193"/>
                  </a:lnTo>
                  <a:lnTo>
                    <a:pt x="185293" y="477393"/>
                  </a:lnTo>
                  <a:lnTo>
                    <a:pt x="173799" y="515785"/>
                  </a:lnTo>
                  <a:lnTo>
                    <a:pt x="152285" y="552767"/>
                  </a:lnTo>
                  <a:lnTo>
                    <a:pt x="118719" y="567880"/>
                  </a:lnTo>
                  <a:lnTo>
                    <a:pt x="114909" y="567105"/>
                  </a:lnTo>
                  <a:lnTo>
                    <a:pt x="82638" y="538060"/>
                  </a:lnTo>
                  <a:lnTo>
                    <a:pt x="64135" y="494360"/>
                  </a:lnTo>
                  <a:lnTo>
                    <a:pt x="54559" y="437146"/>
                  </a:lnTo>
                  <a:lnTo>
                    <a:pt x="53873" y="416026"/>
                  </a:lnTo>
                  <a:lnTo>
                    <a:pt x="54267" y="399859"/>
                  </a:lnTo>
                  <a:lnTo>
                    <a:pt x="59969" y="354647"/>
                  </a:lnTo>
                  <a:lnTo>
                    <a:pt x="71462" y="316255"/>
                  </a:lnTo>
                  <a:lnTo>
                    <a:pt x="92976" y="279285"/>
                  </a:lnTo>
                  <a:lnTo>
                    <a:pt x="116789" y="264185"/>
                  </a:lnTo>
                  <a:lnTo>
                    <a:pt x="126631" y="264185"/>
                  </a:lnTo>
                  <a:lnTo>
                    <a:pt x="162623" y="293992"/>
                  </a:lnTo>
                  <a:lnTo>
                    <a:pt x="181127" y="337680"/>
                  </a:lnTo>
                  <a:lnTo>
                    <a:pt x="190703" y="394906"/>
                  </a:lnTo>
                  <a:lnTo>
                    <a:pt x="191401" y="416026"/>
                  </a:lnTo>
                  <a:lnTo>
                    <a:pt x="191401" y="296341"/>
                  </a:lnTo>
                  <a:lnTo>
                    <a:pt x="187833" y="288759"/>
                  </a:lnTo>
                  <a:lnTo>
                    <a:pt x="177838" y="272872"/>
                  </a:lnTo>
                  <a:lnTo>
                    <a:pt x="172224" y="265747"/>
                  </a:lnTo>
                  <a:lnTo>
                    <a:pt x="170738" y="264160"/>
                  </a:lnTo>
                  <a:lnTo>
                    <a:pt x="166281" y="259397"/>
                  </a:lnTo>
                  <a:lnTo>
                    <a:pt x="130784" y="240372"/>
                  </a:lnTo>
                  <a:lnTo>
                    <a:pt x="122707" y="239737"/>
                  </a:lnTo>
                  <a:lnTo>
                    <a:pt x="115341" y="239737"/>
                  </a:lnTo>
                  <a:lnTo>
                    <a:pt x="77952" y="260413"/>
                  </a:lnTo>
                  <a:lnTo>
                    <a:pt x="53657" y="296113"/>
                  </a:lnTo>
                  <a:lnTo>
                    <a:pt x="35839" y="350634"/>
                  </a:lnTo>
                  <a:lnTo>
                    <a:pt x="30162" y="393306"/>
                  </a:lnTo>
                  <a:lnTo>
                    <a:pt x="29425" y="416026"/>
                  </a:lnTo>
                  <a:lnTo>
                    <a:pt x="29857" y="433412"/>
                  </a:lnTo>
                  <a:lnTo>
                    <a:pt x="36042" y="482384"/>
                  </a:lnTo>
                  <a:lnTo>
                    <a:pt x="48806" y="524992"/>
                  </a:lnTo>
                  <a:lnTo>
                    <a:pt x="67475" y="559282"/>
                  </a:lnTo>
                  <a:lnTo>
                    <a:pt x="99136" y="586955"/>
                  </a:lnTo>
                  <a:lnTo>
                    <a:pt x="122555" y="592315"/>
                  </a:lnTo>
                  <a:lnTo>
                    <a:pt x="129933" y="592315"/>
                  </a:lnTo>
                  <a:lnTo>
                    <a:pt x="167309" y="571639"/>
                  </a:lnTo>
                  <a:lnTo>
                    <a:pt x="170675" y="567880"/>
                  </a:lnTo>
                  <a:lnTo>
                    <a:pt x="174117" y="564045"/>
                  </a:lnTo>
                  <a:lnTo>
                    <a:pt x="198691" y="519252"/>
                  </a:lnTo>
                  <a:lnTo>
                    <a:pt x="209423" y="481418"/>
                  </a:lnTo>
                  <a:lnTo>
                    <a:pt x="215099" y="438746"/>
                  </a:lnTo>
                  <a:lnTo>
                    <a:pt x="215849" y="416026"/>
                  </a:lnTo>
                  <a:close/>
                </a:path>
                <a:path w="800100" h="770889">
                  <a:moveTo>
                    <a:pt x="800074" y="64960"/>
                  </a:moveTo>
                  <a:lnTo>
                    <a:pt x="799858" y="64058"/>
                  </a:lnTo>
                  <a:lnTo>
                    <a:pt x="798576" y="58674"/>
                  </a:lnTo>
                  <a:lnTo>
                    <a:pt x="799858" y="64046"/>
                  </a:lnTo>
                  <a:lnTo>
                    <a:pt x="799858" y="24422"/>
                  </a:lnTo>
                  <a:lnTo>
                    <a:pt x="799858" y="8991"/>
                  </a:lnTo>
                  <a:lnTo>
                    <a:pt x="798550" y="5854"/>
                  </a:lnTo>
                  <a:lnTo>
                    <a:pt x="794004" y="1308"/>
                  </a:lnTo>
                  <a:lnTo>
                    <a:pt x="790854" y="0"/>
                  </a:lnTo>
                  <a:lnTo>
                    <a:pt x="775411" y="0"/>
                  </a:lnTo>
                  <a:lnTo>
                    <a:pt x="775411" y="54660"/>
                  </a:lnTo>
                  <a:lnTo>
                    <a:pt x="775411" y="79082"/>
                  </a:lnTo>
                  <a:lnTo>
                    <a:pt x="775398" y="746442"/>
                  </a:lnTo>
                  <a:lnTo>
                    <a:pt x="633044" y="746442"/>
                  </a:lnTo>
                  <a:lnTo>
                    <a:pt x="633044" y="126746"/>
                  </a:lnTo>
                  <a:lnTo>
                    <a:pt x="633044" y="116560"/>
                  </a:lnTo>
                  <a:lnTo>
                    <a:pt x="633158" y="115900"/>
                  </a:lnTo>
                  <a:lnTo>
                    <a:pt x="633222" y="79082"/>
                  </a:lnTo>
                  <a:lnTo>
                    <a:pt x="775398" y="79082"/>
                  </a:lnTo>
                  <a:lnTo>
                    <a:pt x="775398" y="54660"/>
                  </a:lnTo>
                  <a:lnTo>
                    <a:pt x="633222" y="54660"/>
                  </a:lnTo>
                  <a:lnTo>
                    <a:pt x="633222" y="24422"/>
                  </a:lnTo>
                  <a:lnTo>
                    <a:pt x="775398" y="24422"/>
                  </a:lnTo>
                  <a:lnTo>
                    <a:pt x="775398" y="54660"/>
                  </a:lnTo>
                  <a:lnTo>
                    <a:pt x="775411" y="0"/>
                  </a:lnTo>
                  <a:lnTo>
                    <a:pt x="617778" y="0"/>
                  </a:lnTo>
                  <a:lnTo>
                    <a:pt x="614629" y="1308"/>
                  </a:lnTo>
                  <a:lnTo>
                    <a:pt x="614565" y="54660"/>
                  </a:lnTo>
                  <a:lnTo>
                    <a:pt x="609092" y="60134"/>
                  </a:lnTo>
                  <a:lnTo>
                    <a:pt x="614565" y="54660"/>
                  </a:lnTo>
                  <a:lnTo>
                    <a:pt x="614565" y="1371"/>
                  </a:lnTo>
                  <a:lnTo>
                    <a:pt x="610069" y="5854"/>
                  </a:lnTo>
                  <a:lnTo>
                    <a:pt x="608761" y="8991"/>
                  </a:lnTo>
                  <a:lnTo>
                    <a:pt x="608761" y="94234"/>
                  </a:lnTo>
                  <a:lnTo>
                    <a:pt x="608596" y="94234"/>
                  </a:lnTo>
                  <a:lnTo>
                    <a:pt x="608596" y="746442"/>
                  </a:lnTo>
                  <a:lnTo>
                    <a:pt x="466407" y="746442"/>
                  </a:lnTo>
                  <a:lnTo>
                    <a:pt x="466407" y="524662"/>
                  </a:lnTo>
                  <a:lnTo>
                    <a:pt x="608596" y="524662"/>
                  </a:lnTo>
                  <a:lnTo>
                    <a:pt x="608596" y="500545"/>
                  </a:lnTo>
                  <a:lnTo>
                    <a:pt x="466407" y="500545"/>
                  </a:lnTo>
                  <a:lnTo>
                    <a:pt x="466407" y="364744"/>
                  </a:lnTo>
                  <a:lnTo>
                    <a:pt x="608596" y="364744"/>
                  </a:lnTo>
                  <a:lnTo>
                    <a:pt x="608596" y="340626"/>
                  </a:lnTo>
                  <a:lnTo>
                    <a:pt x="466407" y="340626"/>
                  </a:lnTo>
                  <a:lnTo>
                    <a:pt x="466407" y="118656"/>
                  </a:lnTo>
                  <a:lnTo>
                    <a:pt x="608596" y="118656"/>
                  </a:lnTo>
                  <a:lnTo>
                    <a:pt x="608596" y="94234"/>
                  </a:lnTo>
                  <a:lnTo>
                    <a:pt x="450964" y="94234"/>
                  </a:lnTo>
                  <a:lnTo>
                    <a:pt x="447814" y="95542"/>
                  </a:lnTo>
                  <a:lnTo>
                    <a:pt x="443268" y="100088"/>
                  </a:lnTo>
                  <a:lnTo>
                    <a:pt x="441960" y="103225"/>
                  </a:lnTo>
                  <a:lnTo>
                    <a:pt x="441960" y="154749"/>
                  </a:lnTo>
                  <a:lnTo>
                    <a:pt x="441960" y="179171"/>
                  </a:lnTo>
                  <a:lnTo>
                    <a:pt x="441960" y="746442"/>
                  </a:lnTo>
                  <a:lnTo>
                    <a:pt x="245249" y="746442"/>
                  </a:lnTo>
                  <a:lnTo>
                    <a:pt x="245249" y="179171"/>
                  </a:lnTo>
                  <a:lnTo>
                    <a:pt x="441960" y="179171"/>
                  </a:lnTo>
                  <a:lnTo>
                    <a:pt x="441960" y="154749"/>
                  </a:lnTo>
                  <a:lnTo>
                    <a:pt x="245249" y="154749"/>
                  </a:lnTo>
                  <a:lnTo>
                    <a:pt x="245249" y="70180"/>
                  </a:lnTo>
                  <a:lnTo>
                    <a:pt x="243954" y="67043"/>
                  </a:lnTo>
                  <a:lnTo>
                    <a:pt x="239395" y="62484"/>
                  </a:lnTo>
                  <a:lnTo>
                    <a:pt x="236245" y="61188"/>
                  </a:lnTo>
                  <a:lnTo>
                    <a:pt x="233032" y="61188"/>
                  </a:lnTo>
                  <a:lnTo>
                    <a:pt x="220802" y="61188"/>
                  </a:lnTo>
                  <a:lnTo>
                    <a:pt x="220802" y="746442"/>
                  </a:lnTo>
                  <a:lnTo>
                    <a:pt x="24447" y="746442"/>
                  </a:lnTo>
                  <a:lnTo>
                    <a:pt x="24447" y="85610"/>
                  </a:lnTo>
                  <a:lnTo>
                    <a:pt x="220802" y="85610"/>
                  </a:lnTo>
                  <a:lnTo>
                    <a:pt x="220802" y="61188"/>
                  </a:lnTo>
                  <a:lnTo>
                    <a:pt x="9017" y="61188"/>
                  </a:lnTo>
                  <a:lnTo>
                    <a:pt x="5854" y="62484"/>
                  </a:lnTo>
                  <a:lnTo>
                    <a:pt x="1308" y="67030"/>
                  </a:lnTo>
                  <a:lnTo>
                    <a:pt x="0" y="70180"/>
                  </a:lnTo>
                  <a:lnTo>
                    <a:pt x="0" y="761873"/>
                  </a:lnTo>
                  <a:lnTo>
                    <a:pt x="1308" y="765009"/>
                  </a:lnTo>
                  <a:lnTo>
                    <a:pt x="5854" y="769556"/>
                  </a:lnTo>
                  <a:lnTo>
                    <a:pt x="9017" y="770864"/>
                  </a:lnTo>
                  <a:lnTo>
                    <a:pt x="233146" y="770864"/>
                  </a:lnTo>
                  <a:lnTo>
                    <a:pt x="454101" y="770864"/>
                  </a:lnTo>
                  <a:lnTo>
                    <a:pt x="620903" y="770864"/>
                  </a:lnTo>
                  <a:lnTo>
                    <a:pt x="790854" y="770864"/>
                  </a:lnTo>
                  <a:lnTo>
                    <a:pt x="794004" y="769556"/>
                  </a:lnTo>
                  <a:lnTo>
                    <a:pt x="798550" y="765009"/>
                  </a:lnTo>
                  <a:lnTo>
                    <a:pt x="799858" y="761873"/>
                  </a:lnTo>
                  <a:lnTo>
                    <a:pt x="799858" y="69697"/>
                  </a:lnTo>
                  <a:lnTo>
                    <a:pt x="800061" y="68795"/>
                  </a:lnTo>
                  <a:lnTo>
                    <a:pt x="800074" y="64960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3227" y="4056790"/>
              <a:ext cx="151786" cy="15568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93227" y="4476010"/>
              <a:ext cx="151786" cy="9768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59002" y="4476010"/>
              <a:ext cx="141490" cy="97681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36136" y="3859907"/>
            <a:ext cx="465859" cy="771522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997243" y="3815942"/>
            <a:ext cx="922655" cy="857250"/>
            <a:chOff x="5997243" y="3815942"/>
            <a:chExt cx="922655" cy="857250"/>
          </a:xfrm>
        </p:grpSpPr>
        <p:sp>
          <p:nvSpPr>
            <p:cNvPr id="53" name="object 53"/>
            <p:cNvSpPr/>
            <p:nvPr/>
          </p:nvSpPr>
          <p:spPr>
            <a:xfrm>
              <a:off x="6211252" y="3815942"/>
              <a:ext cx="483870" cy="857250"/>
            </a:xfrm>
            <a:custGeom>
              <a:avLst/>
              <a:gdLst/>
              <a:ahLst/>
              <a:cxnLst/>
              <a:rect l="l" t="t" r="r" b="b"/>
              <a:pathLst>
                <a:path w="483870" h="857250">
                  <a:moveTo>
                    <a:pt x="257429" y="7086"/>
                  </a:moveTo>
                  <a:lnTo>
                    <a:pt x="250355" y="0"/>
                  </a:lnTo>
                  <a:lnTo>
                    <a:pt x="241630" y="0"/>
                  </a:lnTo>
                  <a:lnTo>
                    <a:pt x="232905" y="0"/>
                  </a:lnTo>
                  <a:lnTo>
                    <a:pt x="225831" y="7086"/>
                  </a:lnTo>
                  <a:lnTo>
                    <a:pt x="225831" y="163449"/>
                  </a:lnTo>
                  <a:lnTo>
                    <a:pt x="232905" y="170522"/>
                  </a:lnTo>
                  <a:lnTo>
                    <a:pt x="250355" y="170522"/>
                  </a:lnTo>
                  <a:lnTo>
                    <a:pt x="257429" y="163449"/>
                  </a:lnTo>
                  <a:lnTo>
                    <a:pt x="257429" y="7086"/>
                  </a:lnTo>
                  <a:close/>
                </a:path>
                <a:path w="483870" h="857250">
                  <a:moveTo>
                    <a:pt x="483260" y="453453"/>
                  </a:moveTo>
                  <a:lnTo>
                    <a:pt x="478332" y="404787"/>
                  </a:lnTo>
                  <a:lnTo>
                    <a:pt x="464235" y="359422"/>
                  </a:lnTo>
                  <a:lnTo>
                    <a:pt x="451650" y="336257"/>
                  </a:lnTo>
                  <a:lnTo>
                    <a:pt x="451650" y="453453"/>
                  </a:lnTo>
                  <a:lnTo>
                    <a:pt x="446557" y="499376"/>
                  </a:lnTo>
                  <a:lnTo>
                    <a:pt x="431914" y="542175"/>
                  </a:lnTo>
                  <a:lnTo>
                    <a:pt x="408749" y="580555"/>
                  </a:lnTo>
                  <a:lnTo>
                    <a:pt x="378028" y="613194"/>
                  </a:lnTo>
                  <a:lnTo>
                    <a:pt x="340779" y="638771"/>
                  </a:lnTo>
                  <a:lnTo>
                    <a:pt x="311315" y="650621"/>
                  </a:lnTo>
                  <a:lnTo>
                    <a:pt x="311315" y="756386"/>
                  </a:lnTo>
                  <a:lnTo>
                    <a:pt x="310946" y="756767"/>
                  </a:lnTo>
                  <a:lnTo>
                    <a:pt x="286410" y="756767"/>
                  </a:lnTo>
                  <a:lnTo>
                    <a:pt x="286410" y="777989"/>
                  </a:lnTo>
                  <a:lnTo>
                    <a:pt x="286410" y="809675"/>
                  </a:lnTo>
                  <a:lnTo>
                    <a:pt x="286410" y="825550"/>
                  </a:lnTo>
                  <a:lnTo>
                    <a:pt x="196837" y="825550"/>
                  </a:lnTo>
                  <a:lnTo>
                    <a:pt x="196837" y="809752"/>
                  </a:lnTo>
                  <a:lnTo>
                    <a:pt x="286410" y="809675"/>
                  </a:lnTo>
                  <a:lnTo>
                    <a:pt x="286410" y="778052"/>
                  </a:lnTo>
                  <a:lnTo>
                    <a:pt x="196850" y="778052"/>
                  </a:lnTo>
                  <a:lnTo>
                    <a:pt x="196837" y="756767"/>
                  </a:lnTo>
                  <a:lnTo>
                    <a:pt x="172313" y="756767"/>
                  </a:lnTo>
                  <a:lnTo>
                    <a:pt x="171932" y="756386"/>
                  </a:lnTo>
                  <a:lnTo>
                    <a:pt x="196850" y="756386"/>
                  </a:lnTo>
                  <a:lnTo>
                    <a:pt x="196850" y="756767"/>
                  </a:lnTo>
                  <a:lnTo>
                    <a:pt x="286410" y="756767"/>
                  </a:lnTo>
                  <a:lnTo>
                    <a:pt x="286410" y="756386"/>
                  </a:lnTo>
                  <a:lnTo>
                    <a:pt x="311315" y="756386"/>
                  </a:lnTo>
                  <a:lnTo>
                    <a:pt x="311315" y="650621"/>
                  </a:lnTo>
                  <a:lnTo>
                    <a:pt x="297980" y="655967"/>
                  </a:lnTo>
                  <a:lnTo>
                    <a:pt x="291147" y="657872"/>
                  </a:lnTo>
                  <a:lnTo>
                    <a:pt x="286410" y="664095"/>
                  </a:lnTo>
                  <a:lnTo>
                    <a:pt x="286410" y="724623"/>
                  </a:lnTo>
                  <a:lnTo>
                    <a:pt x="286410" y="725144"/>
                  </a:lnTo>
                  <a:lnTo>
                    <a:pt x="196850" y="725144"/>
                  </a:lnTo>
                  <a:lnTo>
                    <a:pt x="196850" y="724623"/>
                  </a:lnTo>
                  <a:lnTo>
                    <a:pt x="196837" y="664095"/>
                  </a:lnTo>
                  <a:lnTo>
                    <a:pt x="192112" y="657872"/>
                  </a:lnTo>
                  <a:lnTo>
                    <a:pt x="185267" y="655967"/>
                  </a:lnTo>
                  <a:lnTo>
                    <a:pt x="142468" y="638771"/>
                  </a:lnTo>
                  <a:lnTo>
                    <a:pt x="105219" y="613194"/>
                  </a:lnTo>
                  <a:lnTo>
                    <a:pt x="74510" y="580555"/>
                  </a:lnTo>
                  <a:lnTo>
                    <a:pt x="51333" y="542175"/>
                  </a:lnTo>
                  <a:lnTo>
                    <a:pt x="36703" y="499376"/>
                  </a:lnTo>
                  <a:lnTo>
                    <a:pt x="31597" y="453453"/>
                  </a:lnTo>
                  <a:lnTo>
                    <a:pt x="37160" y="405320"/>
                  </a:lnTo>
                  <a:lnTo>
                    <a:pt x="52984" y="361111"/>
                  </a:lnTo>
                  <a:lnTo>
                    <a:pt x="77800" y="322084"/>
                  </a:lnTo>
                  <a:lnTo>
                    <a:pt x="110350" y="289509"/>
                  </a:lnTo>
                  <a:lnTo>
                    <a:pt x="149339" y="264680"/>
                  </a:lnTo>
                  <a:lnTo>
                    <a:pt x="193535" y="248843"/>
                  </a:lnTo>
                  <a:lnTo>
                    <a:pt x="241630" y="243281"/>
                  </a:lnTo>
                  <a:lnTo>
                    <a:pt x="289725" y="248843"/>
                  </a:lnTo>
                  <a:lnTo>
                    <a:pt x="333908" y="264680"/>
                  </a:lnTo>
                  <a:lnTo>
                    <a:pt x="372910" y="289509"/>
                  </a:lnTo>
                  <a:lnTo>
                    <a:pt x="405447" y="322084"/>
                  </a:lnTo>
                  <a:lnTo>
                    <a:pt x="430276" y="361111"/>
                  </a:lnTo>
                  <a:lnTo>
                    <a:pt x="446100" y="405320"/>
                  </a:lnTo>
                  <a:lnTo>
                    <a:pt x="451650" y="453453"/>
                  </a:lnTo>
                  <a:lnTo>
                    <a:pt x="451650" y="336257"/>
                  </a:lnTo>
                  <a:lnTo>
                    <a:pt x="412407" y="282562"/>
                  </a:lnTo>
                  <a:lnTo>
                    <a:pt x="376631" y="253009"/>
                  </a:lnTo>
                  <a:lnTo>
                    <a:pt x="335584" y="230695"/>
                  </a:lnTo>
                  <a:lnTo>
                    <a:pt x="290258" y="216585"/>
                  </a:lnTo>
                  <a:lnTo>
                    <a:pt x="241630" y="211670"/>
                  </a:lnTo>
                  <a:lnTo>
                    <a:pt x="192989" y="216585"/>
                  </a:lnTo>
                  <a:lnTo>
                    <a:pt x="147662" y="230695"/>
                  </a:lnTo>
                  <a:lnTo>
                    <a:pt x="106629" y="253009"/>
                  </a:lnTo>
                  <a:lnTo>
                    <a:pt x="70853" y="282562"/>
                  </a:lnTo>
                  <a:lnTo>
                    <a:pt x="41325" y="318363"/>
                  </a:lnTo>
                  <a:lnTo>
                    <a:pt x="19024" y="359422"/>
                  </a:lnTo>
                  <a:lnTo>
                    <a:pt x="4914" y="404787"/>
                  </a:lnTo>
                  <a:lnTo>
                    <a:pt x="0" y="453453"/>
                  </a:lnTo>
                  <a:lnTo>
                    <a:pt x="5448" y="504355"/>
                  </a:lnTo>
                  <a:lnTo>
                    <a:pt x="21094" y="551992"/>
                  </a:lnTo>
                  <a:lnTo>
                    <a:pt x="45923" y="595020"/>
                  </a:lnTo>
                  <a:lnTo>
                    <a:pt x="78905" y="632079"/>
                  </a:lnTo>
                  <a:lnTo>
                    <a:pt x="119011" y="661822"/>
                  </a:lnTo>
                  <a:lnTo>
                    <a:pt x="165239" y="682904"/>
                  </a:lnTo>
                  <a:lnTo>
                    <a:pt x="165239" y="732218"/>
                  </a:lnTo>
                  <a:lnTo>
                    <a:pt x="169024" y="728433"/>
                  </a:lnTo>
                  <a:lnTo>
                    <a:pt x="169024" y="732243"/>
                  </a:lnTo>
                  <a:lnTo>
                    <a:pt x="168770" y="732243"/>
                  </a:lnTo>
                  <a:lnTo>
                    <a:pt x="168770" y="750036"/>
                  </a:lnTo>
                  <a:lnTo>
                    <a:pt x="168770" y="753224"/>
                  </a:lnTo>
                  <a:lnTo>
                    <a:pt x="165582" y="750036"/>
                  </a:lnTo>
                  <a:lnTo>
                    <a:pt x="168770" y="750036"/>
                  </a:lnTo>
                  <a:lnTo>
                    <a:pt x="168770" y="732243"/>
                  </a:lnTo>
                  <a:lnTo>
                    <a:pt x="165239" y="732243"/>
                  </a:lnTo>
                  <a:lnTo>
                    <a:pt x="165239" y="749681"/>
                  </a:lnTo>
                  <a:lnTo>
                    <a:pt x="165239" y="750036"/>
                  </a:lnTo>
                  <a:lnTo>
                    <a:pt x="165239" y="785139"/>
                  </a:lnTo>
                  <a:lnTo>
                    <a:pt x="168579" y="781799"/>
                  </a:lnTo>
                  <a:lnTo>
                    <a:pt x="168579" y="785609"/>
                  </a:lnTo>
                  <a:lnTo>
                    <a:pt x="165239" y="785609"/>
                  </a:lnTo>
                  <a:lnTo>
                    <a:pt x="165239" y="802119"/>
                  </a:lnTo>
                  <a:lnTo>
                    <a:pt x="168579" y="802119"/>
                  </a:lnTo>
                  <a:lnTo>
                    <a:pt x="168579" y="805942"/>
                  </a:lnTo>
                  <a:lnTo>
                    <a:pt x="165239" y="802601"/>
                  </a:lnTo>
                  <a:lnTo>
                    <a:pt x="165239" y="850099"/>
                  </a:lnTo>
                  <a:lnTo>
                    <a:pt x="172313" y="857173"/>
                  </a:lnTo>
                  <a:lnTo>
                    <a:pt x="310934" y="857173"/>
                  </a:lnTo>
                  <a:lnTo>
                    <a:pt x="318008" y="850099"/>
                  </a:lnTo>
                  <a:lnTo>
                    <a:pt x="318008" y="825550"/>
                  </a:lnTo>
                  <a:lnTo>
                    <a:pt x="318008" y="802601"/>
                  </a:lnTo>
                  <a:lnTo>
                    <a:pt x="314680" y="805929"/>
                  </a:lnTo>
                  <a:lnTo>
                    <a:pt x="314680" y="802119"/>
                  </a:lnTo>
                  <a:lnTo>
                    <a:pt x="318020" y="802119"/>
                  </a:lnTo>
                  <a:lnTo>
                    <a:pt x="318020" y="785609"/>
                  </a:lnTo>
                  <a:lnTo>
                    <a:pt x="314680" y="785609"/>
                  </a:lnTo>
                  <a:lnTo>
                    <a:pt x="314680" y="781799"/>
                  </a:lnTo>
                  <a:lnTo>
                    <a:pt x="318020" y="785139"/>
                  </a:lnTo>
                  <a:lnTo>
                    <a:pt x="318020" y="750036"/>
                  </a:lnTo>
                  <a:lnTo>
                    <a:pt x="318020" y="749681"/>
                  </a:lnTo>
                  <a:lnTo>
                    <a:pt x="318020" y="732243"/>
                  </a:lnTo>
                  <a:lnTo>
                    <a:pt x="317665" y="732243"/>
                  </a:lnTo>
                  <a:lnTo>
                    <a:pt x="317665" y="750036"/>
                  </a:lnTo>
                  <a:lnTo>
                    <a:pt x="314490" y="753224"/>
                  </a:lnTo>
                  <a:lnTo>
                    <a:pt x="314490" y="750036"/>
                  </a:lnTo>
                  <a:lnTo>
                    <a:pt x="317665" y="750036"/>
                  </a:lnTo>
                  <a:lnTo>
                    <a:pt x="317665" y="732243"/>
                  </a:lnTo>
                  <a:lnTo>
                    <a:pt x="314236" y="732243"/>
                  </a:lnTo>
                  <a:lnTo>
                    <a:pt x="314236" y="728446"/>
                  </a:lnTo>
                  <a:lnTo>
                    <a:pt x="318020" y="732218"/>
                  </a:lnTo>
                  <a:lnTo>
                    <a:pt x="318020" y="682904"/>
                  </a:lnTo>
                  <a:lnTo>
                    <a:pt x="364236" y="661822"/>
                  </a:lnTo>
                  <a:lnTo>
                    <a:pt x="404355" y="632079"/>
                  </a:lnTo>
                  <a:lnTo>
                    <a:pt x="437337" y="595020"/>
                  </a:lnTo>
                  <a:lnTo>
                    <a:pt x="462165" y="551992"/>
                  </a:lnTo>
                  <a:lnTo>
                    <a:pt x="477812" y="504355"/>
                  </a:lnTo>
                  <a:lnTo>
                    <a:pt x="483260" y="453453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60406" y="3952061"/>
              <a:ext cx="129753" cy="12983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18005" y="3955985"/>
              <a:ext cx="129745" cy="12983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997232" y="4267084"/>
              <a:ext cx="922655" cy="42545"/>
            </a:xfrm>
            <a:custGeom>
              <a:avLst/>
              <a:gdLst/>
              <a:ahLst/>
              <a:cxnLst/>
              <a:rect l="l" t="t" r="r" b="b"/>
              <a:pathLst>
                <a:path w="922654" h="42545">
                  <a:moveTo>
                    <a:pt x="170408" y="17576"/>
                  </a:moveTo>
                  <a:lnTo>
                    <a:pt x="163334" y="10490"/>
                  </a:lnTo>
                  <a:lnTo>
                    <a:pt x="154609" y="10490"/>
                  </a:lnTo>
                  <a:lnTo>
                    <a:pt x="7086" y="10490"/>
                  </a:lnTo>
                  <a:lnTo>
                    <a:pt x="0" y="17576"/>
                  </a:lnTo>
                  <a:lnTo>
                    <a:pt x="0" y="35039"/>
                  </a:lnTo>
                  <a:lnTo>
                    <a:pt x="7086" y="42113"/>
                  </a:lnTo>
                  <a:lnTo>
                    <a:pt x="163334" y="42113"/>
                  </a:lnTo>
                  <a:lnTo>
                    <a:pt x="170408" y="35039"/>
                  </a:lnTo>
                  <a:lnTo>
                    <a:pt x="170408" y="17576"/>
                  </a:lnTo>
                  <a:close/>
                </a:path>
                <a:path w="922654" h="42545">
                  <a:moveTo>
                    <a:pt x="922578" y="7073"/>
                  </a:moveTo>
                  <a:lnTo>
                    <a:pt x="915504" y="0"/>
                  </a:lnTo>
                  <a:lnTo>
                    <a:pt x="906780" y="0"/>
                  </a:lnTo>
                  <a:lnTo>
                    <a:pt x="759256" y="0"/>
                  </a:lnTo>
                  <a:lnTo>
                    <a:pt x="752170" y="7073"/>
                  </a:lnTo>
                  <a:lnTo>
                    <a:pt x="752170" y="24536"/>
                  </a:lnTo>
                  <a:lnTo>
                    <a:pt x="759256" y="31623"/>
                  </a:lnTo>
                  <a:lnTo>
                    <a:pt x="915504" y="31623"/>
                  </a:lnTo>
                  <a:lnTo>
                    <a:pt x="922578" y="24536"/>
                  </a:lnTo>
                  <a:lnTo>
                    <a:pt x="922578" y="7073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061971" y="5321993"/>
            <a:ext cx="781685" cy="781685"/>
            <a:chOff x="4061971" y="5321993"/>
            <a:chExt cx="781685" cy="781685"/>
          </a:xfrm>
        </p:grpSpPr>
        <p:sp>
          <p:nvSpPr>
            <p:cNvPr id="58" name="object 58"/>
            <p:cNvSpPr/>
            <p:nvPr/>
          </p:nvSpPr>
          <p:spPr>
            <a:xfrm>
              <a:off x="4061968" y="5321997"/>
              <a:ext cx="781685" cy="781685"/>
            </a:xfrm>
            <a:custGeom>
              <a:avLst/>
              <a:gdLst/>
              <a:ahLst/>
              <a:cxnLst/>
              <a:rect l="l" t="t" r="r" b="b"/>
              <a:pathLst>
                <a:path w="781685" h="781685">
                  <a:moveTo>
                    <a:pt x="632396" y="183502"/>
                  </a:moveTo>
                  <a:lnTo>
                    <a:pt x="588492" y="156959"/>
                  </a:lnTo>
                  <a:lnTo>
                    <a:pt x="519239" y="135509"/>
                  </a:lnTo>
                  <a:lnTo>
                    <a:pt x="481774" y="132676"/>
                  </a:lnTo>
                  <a:lnTo>
                    <a:pt x="432155" y="137668"/>
                  </a:lnTo>
                  <a:lnTo>
                    <a:pt x="385927" y="152019"/>
                  </a:lnTo>
                  <a:lnTo>
                    <a:pt x="344106" y="174726"/>
                  </a:lnTo>
                  <a:lnTo>
                    <a:pt x="307682" y="204774"/>
                  </a:lnTo>
                  <a:lnTo>
                    <a:pt x="279717" y="238163"/>
                  </a:lnTo>
                  <a:lnTo>
                    <a:pt x="257937" y="276212"/>
                  </a:lnTo>
                  <a:lnTo>
                    <a:pt x="243128" y="318147"/>
                  </a:lnTo>
                  <a:lnTo>
                    <a:pt x="236080" y="363143"/>
                  </a:lnTo>
                  <a:lnTo>
                    <a:pt x="267538" y="363143"/>
                  </a:lnTo>
                  <a:lnTo>
                    <a:pt x="273900" y="324459"/>
                  </a:lnTo>
                  <a:lnTo>
                    <a:pt x="286854" y="288442"/>
                  </a:lnTo>
                  <a:lnTo>
                    <a:pt x="329869" y="226961"/>
                  </a:lnTo>
                  <a:lnTo>
                    <a:pt x="361670" y="200723"/>
                  </a:lnTo>
                  <a:lnTo>
                    <a:pt x="398145" y="180924"/>
                  </a:lnTo>
                  <a:lnTo>
                    <a:pt x="438442" y="168414"/>
                  </a:lnTo>
                  <a:lnTo>
                    <a:pt x="481749" y="164045"/>
                  </a:lnTo>
                  <a:lnTo>
                    <a:pt x="514477" y="166535"/>
                  </a:lnTo>
                  <a:lnTo>
                    <a:pt x="545617" y="173710"/>
                  </a:lnTo>
                  <a:lnTo>
                    <a:pt x="574852" y="185229"/>
                  </a:lnTo>
                  <a:lnTo>
                    <a:pt x="601827" y="200723"/>
                  </a:lnTo>
                  <a:lnTo>
                    <a:pt x="614832" y="209511"/>
                  </a:lnTo>
                  <a:lnTo>
                    <a:pt x="632396" y="183502"/>
                  </a:lnTo>
                  <a:close/>
                </a:path>
                <a:path w="781685" h="781685">
                  <a:moveTo>
                    <a:pt x="781138" y="390575"/>
                  </a:moveTo>
                  <a:lnTo>
                    <a:pt x="777570" y="337591"/>
                  </a:lnTo>
                  <a:lnTo>
                    <a:pt x="767181" y="286753"/>
                  </a:lnTo>
                  <a:lnTo>
                    <a:pt x="750443" y="238544"/>
                  </a:lnTo>
                  <a:lnTo>
                    <a:pt x="749757" y="237185"/>
                  </a:lnTo>
                  <a:lnTo>
                    <a:pt x="749757" y="390575"/>
                  </a:lnTo>
                  <a:lnTo>
                    <a:pt x="746480" y="439331"/>
                  </a:lnTo>
                  <a:lnTo>
                    <a:pt x="736930" y="486067"/>
                  </a:lnTo>
                  <a:lnTo>
                    <a:pt x="721537" y="530390"/>
                  </a:lnTo>
                  <a:lnTo>
                    <a:pt x="700735" y="571855"/>
                  </a:lnTo>
                  <a:lnTo>
                    <a:pt x="674928" y="610044"/>
                  </a:lnTo>
                  <a:lnTo>
                    <a:pt x="644550" y="644550"/>
                  </a:lnTo>
                  <a:lnTo>
                    <a:pt x="610044" y="674928"/>
                  </a:lnTo>
                  <a:lnTo>
                    <a:pt x="571855" y="700735"/>
                  </a:lnTo>
                  <a:lnTo>
                    <a:pt x="530390" y="721537"/>
                  </a:lnTo>
                  <a:lnTo>
                    <a:pt x="486067" y="736930"/>
                  </a:lnTo>
                  <a:lnTo>
                    <a:pt x="439331" y="746480"/>
                  </a:lnTo>
                  <a:lnTo>
                    <a:pt x="390575" y="749757"/>
                  </a:lnTo>
                  <a:lnTo>
                    <a:pt x="341820" y="746480"/>
                  </a:lnTo>
                  <a:lnTo>
                    <a:pt x="295071" y="736930"/>
                  </a:lnTo>
                  <a:lnTo>
                    <a:pt x="250761" y="721537"/>
                  </a:lnTo>
                  <a:lnTo>
                    <a:pt x="209296" y="700735"/>
                  </a:lnTo>
                  <a:lnTo>
                    <a:pt x="171094" y="674928"/>
                  </a:lnTo>
                  <a:lnTo>
                    <a:pt x="136588" y="644550"/>
                  </a:lnTo>
                  <a:lnTo>
                    <a:pt x="106210" y="610044"/>
                  </a:lnTo>
                  <a:lnTo>
                    <a:pt x="80416" y="571855"/>
                  </a:lnTo>
                  <a:lnTo>
                    <a:pt x="59601" y="530377"/>
                  </a:lnTo>
                  <a:lnTo>
                    <a:pt x="44208" y="486067"/>
                  </a:lnTo>
                  <a:lnTo>
                    <a:pt x="34658" y="439318"/>
                  </a:lnTo>
                  <a:lnTo>
                    <a:pt x="31381" y="390575"/>
                  </a:lnTo>
                  <a:lnTo>
                    <a:pt x="34658" y="341820"/>
                  </a:lnTo>
                  <a:lnTo>
                    <a:pt x="44208" y="295071"/>
                  </a:lnTo>
                  <a:lnTo>
                    <a:pt x="59601" y="250761"/>
                  </a:lnTo>
                  <a:lnTo>
                    <a:pt x="80416" y="209296"/>
                  </a:lnTo>
                  <a:lnTo>
                    <a:pt x="106222" y="171094"/>
                  </a:lnTo>
                  <a:lnTo>
                    <a:pt x="136588" y="136588"/>
                  </a:lnTo>
                  <a:lnTo>
                    <a:pt x="171094" y="106210"/>
                  </a:lnTo>
                  <a:lnTo>
                    <a:pt x="209296" y="80416"/>
                  </a:lnTo>
                  <a:lnTo>
                    <a:pt x="250761" y="59601"/>
                  </a:lnTo>
                  <a:lnTo>
                    <a:pt x="295071" y="44208"/>
                  </a:lnTo>
                  <a:lnTo>
                    <a:pt x="341820" y="34658"/>
                  </a:lnTo>
                  <a:lnTo>
                    <a:pt x="390575" y="31381"/>
                  </a:lnTo>
                  <a:lnTo>
                    <a:pt x="439331" y="34658"/>
                  </a:lnTo>
                  <a:lnTo>
                    <a:pt x="486067" y="44208"/>
                  </a:lnTo>
                  <a:lnTo>
                    <a:pt x="530390" y="59601"/>
                  </a:lnTo>
                  <a:lnTo>
                    <a:pt x="571855" y="80416"/>
                  </a:lnTo>
                  <a:lnTo>
                    <a:pt x="610044" y="106210"/>
                  </a:lnTo>
                  <a:lnTo>
                    <a:pt x="644550" y="136588"/>
                  </a:lnTo>
                  <a:lnTo>
                    <a:pt x="674928" y="171094"/>
                  </a:lnTo>
                  <a:lnTo>
                    <a:pt x="700735" y="209296"/>
                  </a:lnTo>
                  <a:lnTo>
                    <a:pt x="721537" y="250761"/>
                  </a:lnTo>
                  <a:lnTo>
                    <a:pt x="736930" y="295071"/>
                  </a:lnTo>
                  <a:lnTo>
                    <a:pt x="746480" y="341820"/>
                  </a:lnTo>
                  <a:lnTo>
                    <a:pt x="749757" y="390575"/>
                  </a:lnTo>
                  <a:lnTo>
                    <a:pt x="749757" y="237185"/>
                  </a:lnTo>
                  <a:lnTo>
                    <a:pt x="727811" y="193433"/>
                  </a:lnTo>
                  <a:lnTo>
                    <a:pt x="699757" y="151892"/>
                  </a:lnTo>
                  <a:lnTo>
                    <a:pt x="666750" y="114388"/>
                  </a:lnTo>
                  <a:lnTo>
                    <a:pt x="629259" y="81394"/>
                  </a:lnTo>
                  <a:lnTo>
                    <a:pt x="587717" y="53340"/>
                  </a:lnTo>
                  <a:lnTo>
                    <a:pt x="542607" y="30708"/>
                  </a:lnTo>
                  <a:lnTo>
                    <a:pt x="494411" y="13957"/>
                  </a:lnTo>
                  <a:lnTo>
                    <a:pt x="443572" y="3568"/>
                  </a:lnTo>
                  <a:lnTo>
                    <a:pt x="390601" y="0"/>
                  </a:lnTo>
                  <a:lnTo>
                    <a:pt x="337578" y="3568"/>
                  </a:lnTo>
                  <a:lnTo>
                    <a:pt x="286753" y="13957"/>
                  </a:lnTo>
                  <a:lnTo>
                    <a:pt x="238544" y="30695"/>
                  </a:lnTo>
                  <a:lnTo>
                    <a:pt x="193433" y="53327"/>
                  </a:lnTo>
                  <a:lnTo>
                    <a:pt x="151892" y="81381"/>
                  </a:lnTo>
                  <a:lnTo>
                    <a:pt x="114388" y="114388"/>
                  </a:lnTo>
                  <a:lnTo>
                    <a:pt x="81381" y="151892"/>
                  </a:lnTo>
                  <a:lnTo>
                    <a:pt x="53327" y="193433"/>
                  </a:lnTo>
                  <a:lnTo>
                    <a:pt x="30695" y="238544"/>
                  </a:lnTo>
                  <a:lnTo>
                    <a:pt x="13944" y="286753"/>
                  </a:lnTo>
                  <a:lnTo>
                    <a:pt x="3556" y="337591"/>
                  </a:lnTo>
                  <a:lnTo>
                    <a:pt x="0" y="390575"/>
                  </a:lnTo>
                  <a:lnTo>
                    <a:pt x="3556" y="443560"/>
                  </a:lnTo>
                  <a:lnTo>
                    <a:pt x="13944" y="494385"/>
                  </a:lnTo>
                  <a:lnTo>
                    <a:pt x="30695" y="542594"/>
                  </a:lnTo>
                  <a:lnTo>
                    <a:pt x="53327" y="587705"/>
                  </a:lnTo>
                  <a:lnTo>
                    <a:pt x="81381" y="629246"/>
                  </a:lnTo>
                  <a:lnTo>
                    <a:pt x="114388" y="666750"/>
                  </a:lnTo>
                  <a:lnTo>
                    <a:pt x="151879" y="699757"/>
                  </a:lnTo>
                  <a:lnTo>
                    <a:pt x="193421" y="727798"/>
                  </a:lnTo>
                  <a:lnTo>
                    <a:pt x="238531" y="750443"/>
                  </a:lnTo>
                  <a:lnTo>
                    <a:pt x="286727" y="767181"/>
                  </a:lnTo>
                  <a:lnTo>
                    <a:pt x="337553" y="777570"/>
                  </a:lnTo>
                  <a:lnTo>
                    <a:pt x="390537" y="781138"/>
                  </a:lnTo>
                  <a:lnTo>
                    <a:pt x="443547" y="777582"/>
                  </a:lnTo>
                  <a:lnTo>
                    <a:pt x="494385" y="767194"/>
                  </a:lnTo>
                  <a:lnTo>
                    <a:pt x="542594" y="750443"/>
                  </a:lnTo>
                  <a:lnTo>
                    <a:pt x="587705" y="727811"/>
                  </a:lnTo>
                  <a:lnTo>
                    <a:pt x="629246" y="699757"/>
                  </a:lnTo>
                  <a:lnTo>
                    <a:pt x="666750" y="666750"/>
                  </a:lnTo>
                  <a:lnTo>
                    <a:pt x="699757" y="629246"/>
                  </a:lnTo>
                  <a:lnTo>
                    <a:pt x="727811" y="587705"/>
                  </a:lnTo>
                  <a:lnTo>
                    <a:pt x="750443" y="542594"/>
                  </a:lnTo>
                  <a:lnTo>
                    <a:pt x="767181" y="494385"/>
                  </a:lnTo>
                  <a:lnTo>
                    <a:pt x="777570" y="443560"/>
                  </a:lnTo>
                  <a:lnTo>
                    <a:pt x="781138" y="390575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23550" y="5685133"/>
              <a:ext cx="179393" cy="15835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210709" y="5739991"/>
              <a:ext cx="396875" cy="230504"/>
            </a:xfrm>
            <a:custGeom>
              <a:avLst/>
              <a:gdLst/>
              <a:ahLst/>
              <a:cxnLst/>
              <a:rect l="l" t="t" r="r" b="b"/>
              <a:pathLst>
                <a:path w="396875" h="230504">
                  <a:moveTo>
                    <a:pt x="150627" y="230470"/>
                  </a:moveTo>
                  <a:lnTo>
                    <a:pt x="77448" y="219397"/>
                  </a:lnTo>
                  <a:lnTo>
                    <a:pt x="13010" y="188424"/>
                  </a:lnTo>
                  <a:lnTo>
                    <a:pt x="0" y="179638"/>
                  </a:lnTo>
                  <a:lnTo>
                    <a:pt x="17569" y="153633"/>
                  </a:lnTo>
                  <a:lnTo>
                    <a:pt x="30573" y="162420"/>
                  </a:lnTo>
                  <a:lnTo>
                    <a:pt x="57544" y="177920"/>
                  </a:lnTo>
                  <a:lnTo>
                    <a:pt x="86775" y="189440"/>
                  </a:lnTo>
                  <a:lnTo>
                    <a:pt x="117925" y="196618"/>
                  </a:lnTo>
                  <a:lnTo>
                    <a:pt x="150652" y="199093"/>
                  </a:lnTo>
                  <a:lnTo>
                    <a:pt x="193951" y="194729"/>
                  </a:lnTo>
                  <a:lnTo>
                    <a:pt x="234254" y="182220"/>
                  </a:lnTo>
                  <a:lnTo>
                    <a:pt x="270725" y="162420"/>
                  </a:lnTo>
                  <a:lnTo>
                    <a:pt x="302528" y="136186"/>
                  </a:lnTo>
                  <a:lnTo>
                    <a:pt x="345552" y="74702"/>
                  </a:lnTo>
                  <a:lnTo>
                    <a:pt x="358498" y="38688"/>
                  </a:lnTo>
                  <a:lnTo>
                    <a:pt x="364871" y="0"/>
                  </a:lnTo>
                  <a:lnTo>
                    <a:pt x="396327" y="0"/>
                  </a:lnTo>
                  <a:lnTo>
                    <a:pt x="389276" y="45001"/>
                  </a:lnTo>
                  <a:lnTo>
                    <a:pt x="374468" y="86928"/>
                  </a:lnTo>
                  <a:lnTo>
                    <a:pt x="352687" y="124983"/>
                  </a:lnTo>
                  <a:lnTo>
                    <a:pt x="324717" y="158368"/>
                  </a:lnTo>
                  <a:lnTo>
                    <a:pt x="288296" y="188418"/>
                  </a:lnTo>
                  <a:lnTo>
                    <a:pt x="246466" y="211119"/>
                  </a:lnTo>
                  <a:lnTo>
                    <a:pt x="200245" y="225469"/>
                  </a:lnTo>
                  <a:lnTo>
                    <a:pt x="150627" y="230470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2133" y="5581635"/>
              <a:ext cx="179406" cy="158356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062657" y="8177827"/>
            <a:ext cx="941378" cy="781089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4068218" y="6749548"/>
            <a:ext cx="843915" cy="781050"/>
            <a:chOff x="4068218" y="6749548"/>
            <a:chExt cx="843915" cy="781050"/>
          </a:xfrm>
        </p:grpSpPr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00418" y="7343119"/>
              <a:ext cx="186388" cy="18739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068216" y="6749554"/>
              <a:ext cx="843915" cy="619760"/>
            </a:xfrm>
            <a:custGeom>
              <a:avLst/>
              <a:gdLst/>
              <a:ahLst/>
              <a:cxnLst/>
              <a:rect l="l" t="t" r="r" b="b"/>
              <a:pathLst>
                <a:path w="843914" h="619759">
                  <a:moveTo>
                    <a:pt x="590207" y="605866"/>
                  </a:moveTo>
                  <a:lnTo>
                    <a:pt x="571207" y="570623"/>
                  </a:lnTo>
                  <a:lnTo>
                    <a:pt x="538378" y="533666"/>
                  </a:lnTo>
                  <a:lnTo>
                    <a:pt x="496633" y="506920"/>
                  </a:lnTo>
                  <a:lnTo>
                    <a:pt x="448056" y="492518"/>
                  </a:lnTo>
                  <a:lnTo>
                    <a:pt x="421919" y="490613"/>
                  </a:lnTo>
                  <a:lnTo>
                    <a:pt x="395681" y="492518"/>
                  </a:lnTo>
                  <a:lnTo>
                    <a:pt x="346989" y="507009"/>
                  </a:lnTo>
                  <a:lnTo>
                    <a:pt x="305155" y="533895"/>
                  </a:lnTo>
                  <a:lnTo>
                    <a:pt x="272326" y="571042"/>
                  </a:lnTo>
                  <a:lnTo>
                    <a:pt x="253390" y="606412"/>
                  </a:lnTo>
                  <a:lnTo>
                    <a:pt x="280466" y="619569"/>
                  </a:lnTo>
                  <a:lnTo>
                    <a:pt x="287020" y="605967"/>
                  </a:lnTo>
                  <a:lnTo>
                    <a:pt x="297319" y="587844"/>
                  </a:lnTo>
                  <a:lnTo>
                    <a:pt x="324688" y="556895"/>
                  </a:lnTo>
                  <a:lnTo>
                    <a:pt x="359524" y="534492"/>
                  </a:lnTo>
                  <a:lnTo>
                    <a:pt x="400037" y="522452"/>
                  </a:lnTo>
                  <a:lnTo>
                    <a:pt x="421894" y="520852"/>
                  </a:lnTo>
                  <a:lnTo>
                    <a:pt x="443699" y="522439"/>
                  </a:lnTo>
                  <a:lnTo>
                    <a:pt x="484111" y="534416"/>
                  </a:lnTo>
                  <a:lnTo>
                    <a:pt x="518896" y="556704"/>
                  </a:lnTo>
                  <a:lnTo>
                    <a:pt x="546252" y="587502"/>
                  </a:lnTo>
                  <a:lnTo>
                    <a:pt x="563181" y="619112"/>
                  </a:lnTo>
                  <a:lnTo>
                    <a:pt x="590207" y="605866"/>
                  </a:lnTo>
                  <a:close/>
                </a:path>
                <a:path w="843914" h="619759">
                  <a:moveTo>
                    <a:pt x="649401" y="500811"/>
                  </a:moveTo>
                  <a:lnTo>
                    <a:pt x="620814" y="464172"/>
                  </a:lnTo>
                  <a:lnTo>
                    <a:pt x="573608" y="423062"/>
                  </a:lnTo>
                  <a:lnTo>
                    <a:pt x="517728" y="393750"/>
                  </a:lnTo>
                  <a:lnTo>
                    <a:pt x="455129" y="378167"/>
                  </a:lnTo>
                  <a:lnTo>
                    <a:pt x="421944" y="376135"/>
                  </a:lnTo>
                  <a:lnTo>
                    <a:pt x="388620" y="378180"/>
                  </a:lnTo>
                  <a:lnTo>
                    <a:pt x="325894" y="393827"/>
                  </a:lnTo>
                  <a:lnTo>
                    <a:pt x="269951" y="423265"/>
                  </a:lnTo>
                  <a:lnTo>
                    <a:pt x="222719" y="464527"/>
                  </a:lnTo>
                  <a:lnTo>
                    <a:pt x="194170" y="501269"/>
                  </a:lnTo>
                  <a:lnTo>
                    <a:pt x="218579" y="518947"/>
                  </a:lnTo>
                  <a:lnTo>
                    <a:pt x="227368" y="506666"/>
                  </a:lnTo>
                  <a:lnTo>
                    <a:pt x="244932" y="484911"/>
                  </a:lnTo>
                  <a:lnTo>
                    <a:pt x="286931" y="448221"/>
                  </a:lnTo>
                  <a:lnTo>
                    <a:pt x="336613" y="422084"/>
                  </a:lnTo>
                  <a:lnTo>
                    <a:pt x="392303" y="408190"/>
                  </a:lnTo>
                  <a:lnTo>
                    <a:pt x="421906" y="406374"/>
                  </a:lnTo>
                  <a:lnTo>
                    <a:pt x="451434" y="408178"/>
                  </a:lnTo>
                  <a:lnTo>
                    <a:pt x="507034" y="422021"/>
                  </a:lnTo>
                  <a:lnTo>
                    <a:pt x="556666" y="448056"/>
                  </a:lnTo>
                  <a:lnTo>
                    <a:pt x="598639" y="484606"/>
                  </a:lnTo>
                  <a:lnTo>
                    <a:pt x="625030" y="518528"/>
                  </a:lnTo>
                  <a:lnTo>
                    <a:pt x="649401" y="500811"/>
                  </a:lnTo>
                  <a:close/>
                </a:path>
                <a:path w="843914" h="619759">
                  <a:moveTo>
                    <a:pt x="712787" y="387388"/>
                  </a:moveTo>
                  <a:lnTo>
                    <a:pt x="664044" y="343166"/>
                  </a:lnTo>
                  <a:lnTo>
                    <a:pt x="621868" y="314642"/>
                  </a:lnTo>
                  <a:lnTo>
                    <a:pt x="576097" y="291642"/>
                  </a:lnTo>
                  <a:lnTo>
                    <a:pt x="527202" y="274624"/>
                  </a:lnTo>
                  <a:lnTo>
                    <a:pt x="475653" y="264071"/>
                  </a:lnTo>
                  <a:lnTo>
                    <a:pt x="421932" y="260438"/>
                  </a:lnTo>
                  <a:lnTo>
                    <a:pt x="368096" y="264083"/>
                  </a:lnTo>
                  <a:lnTo>
                    <a:pt x="316484" y="274662"/>
                  </a:lnTo>
                  <a:lnTo>
                    <a:pt x="267512" y="291744"/>
                  </a:lnTo>
                  <a:lnTo>
                    <a:pt x="221678" y="314820"/>
                  </a:lnTo>
                  <a:lnTo>
                    <a:pt x="179463" y="343420"/>
                  </a:lnTo>
                  <a:lnTo>
                    <a:pt x="141351" y="377063"/>
                  </a:lnTo>
                  <a:lnTo>
                    <a:pt x="130708" y="387743"/>
                  </a:lnTo>
                  <a:lnTo>
                    <a:pt x="151942" y="409155"/>
                  </a:lnTo>
                  <a:lnTo>
                    <a:pt x="162598" y="398475"/>
                  </a:lnTo>
                  <a:lnTo>
                    <a:pt x="197853" y="367360"/>
                  </a:lnTo>
                  <a:lnTo>
                    <a:pt x="236855" y="340918"/>
                  </a:lnTo>
                  <a:lnTo>
                    <a:pt x="279196" y="319595"/>
                  </a:lnTo>
                  <a:lnTo>
                    <a:pt x="324434" y="303822"/>
                  </a:lnTo>
                  <a:lnTo>
                    <a:pt x="372148" y="294043"/>
                  </a:lnTo>
                  <a:lnTo>
                    <a:pt x="421894" y="290677"/>
                  </a:lnTo>
                  <a:lnTo>
                    <a:pt x="471589" y="294030"/>
                  </a:lnTo>
                  <a:lnTo>
                    <a:pt x="519239" y="303784"/>
                  </a:lnTo>
                  <a:lnTo>
                    <a:pt x="564426" y="319506"/>
                  </a:lnTo>
                  <a:lnTo>
                    <a:pt x="606704" y="340753"/>
                  </a:lnTo>
                  <a:lnTo>
                    <a:pt x="645680" y="367118"/>
                  </a:lnTo>
                  <a:lnTo>
                    <a:pt x="680910" y="398157"/>
                  </a:lnTo>
                  <a:lnTo>
                    <a:pt x="691565" y="408825"/>
                  </a:lnTo>
                  <a:lnTo>
                    <a:pt x="712787" y="387388"/>
                  </a:lnTo>
                  <a:close/>
                </a:path>
                <a:path w="843914" h="619759">
                  <a:moveTo>
                    <a:pt x="776820" y="274281"/>
                  </a:moveTo>
                  <a:lnTo>
                    <a:pt x="729640" y="235889"/>
                  </a:lnTo>
                  <a:lnTo>
                    <a:pt x="691400" y="210527"/>
                  </a:lnTo>
                  <a:lnTo>
                    <a:pt x="650913" y="188544"/>
                  </a:lnTo>
                  <a:lnTo>
                    <a:pt x="608393" y="170103"/>
                  </a:lnTo>
                  <a:lnTo>
                    <a:pt x="564032" y="155422"/>
                  </a:lnTo>
                  <a:lnTo>
                    <a:pt x="518033" y="144678"/>
                  </a:lnTo>
                  <a:lnTo>
                    <a:pt x="470598" y="138099"/>
                  </a:lnTo>
                  <a:lnTo>
                    <a:pt x="421932" y="135864"/>
                  </a:lnTo>
                  <a:lnTo>
                    <a:pt x="373164" y="138099"/>
                  </a:lnTo>
                  <a:lnTo>
                    <a:pt x="325666" y="144703"/>
                  </a:lnTo>
                  <a:lnTo>
                    <a:pt x="279615" y="155460"/>
                  </a:lnTo>
                  <a:lnTo>
                    <a:pt x="235216" y="170180"/>
                  </a:lnTo>
                  <a:lnTo>
                    <a:pt x="192659" y="188671"/>
                  </a:lnTo>
                  <a:lnTo>
                    <a:pt x="152133" y="210718"/>
                  </a:lnTo>
                  <a:lnTo>
                    <a:pt x="113868" y="236131"/>
                  </a:lnTo>
                  <a:lnTo>
                    <a:pt x="78041" y="264706"/>
                  </a:lnTo>
                  <a:lnTo>
                    <a:pt x="66662" y="274612"/>
                  </a:lnTo>
                  <a:lnTo>
                    <a:pt x="86360" y="297459"/>
                  </a:lnTo>
                  <a:lnTo>
                    <a:pt x="97726" y="287566"/>
                  </a:lnTo>
                  <a:lnTo>
                    <a:pt x="136537" y="256997"/>
                  </a:lnTo>
                  <a:lnTo>
                    <a:pt x="178308" y="230378"/>
                  </a:lnTo>
                  <a:lnTo>
                    <a:pt x="222745" y="207975"/>
                  </a:lnTo>
                  <a:lnTo>
                    <a:pt x="269608" y="190068"/>
                  </a:lnTo>
                  <a:lnTo>
                    <a:pt x="318592" y="176936"/>
                  </a:lnTo>
                  <a:lnTo>
                    <a:pt x="369455" y="168859"/>
                  </a:lnTo>
                  <a:lnTo>
                    <a:pt x="421894" y="166090"/>
                  </a:lnTo>
                  <a:lnTo>
                    <a:pt x="474281" y="168846"/>
                  </a:lnTo>
                  <a:lnTo>
                    <a:pt x="525081" y="176911"/>
                  </a:lnTo>
                  <a:lnTo>
                    <a:pt x="574027" y="190017"/>
                  </a:lnTo>
                  <a:lnTo>
                    <a:pt x="620839" y="207873"/>
                  </a:lnTo>
                  <a:lnTo>
                    <a:pt x="665238" y="230225"/>
                  </a:lnTo>
                  <a:lnTo>
                    <a:pt x="706983" y="256781"/>
                  </a:lnTo>
                  <a:lnTo>
                    <a:pt x="745782" y="287274"/>
                  </a:lnTo>
                  <a:lnTo>
                    <a:pt x="757148" y="297154"/>
                  </a:lnTo>
                  <a:lnTo>
                    <a:pt x="776820" y="274281"/>
                  </a:lnTo>
                  <a:close/>
                </a:path>
                <a:path w="843914" h="619759">
                  <a:moveTo>
                    <a:pt x="843483" y="157657"/>
                  </a:moveTo>
                  <a:lnTo>
                    <a:pt x="793635" y="118618"/>
                  </a:lnTo>
                  <a:lnTo>
                    <a:pt x="753198" y="92075"/>
                  </a:lnTo>
                  <a:lnTo>
                    <a:pt x="710717" y="68580"/>
                  </a:lnTo>
                  <a:lnTo>
                    <a:pt x="666369" y="48272"/>
                  </a:lnTo>
                  <a:lnTo>
                    <a:pt x="620306" y="31305"/>
                  </a:lnTo>
                  <a:lnTo>
                    <a:pt x="572668" y="17843"/>
                  </a:lnTo>
                  <a:lnTo>
                    <a:pt x="523621" y="8026"/>
                  </a:lnTo>
                  <a:lnTo>
                    <a:pt x="473329" y="2032"/>
                  </a:lnTo>
                  <a:lnTo>
                    <a:pt x="421932" y="0"/>
                  </a:lnTo>
                  <a:lnTo>
                    <a:pt x="370446" y="2032"/>
                  </a:lnTo>
                  <a:lnTo>
                    <a:pt x="320103" y="8039"/>
                  </a:lnTo>
                  <a:lnTo>
                    <a:pt x="271018" y="17868"/>
                  </a:lnTo>
                  <a:lnTo>
                    <a:pt x="223342" y="31356"/>
                  </a:lnTo>
                  <a:lnTo>
                    <a:pt x="177241" y="48348"/>
                  </a:lnTo>
                  <a:lnTo>
                    <a:pt x="132854" y="68694"/>
                  </a:lnTo>
                  <a:lnTo>
                    <a:pt x="90347" y="92252"/>
                  </a:lnTo>
                  <a:lnTo>
                    <a:pt x="49872" y="118846"/>
                  </a:lnTo>
                  <a:lnTo>
                    <a:pt x="11582" y="148336"/>
                  </a:lnTo>
                  <a:lnTo>
                    <a:pt x="0" y="157975"/>
                  </a:lnTo>
                  <a:lnTo>
                    <a:pt x="19164" y="181279"/>
                  </a:lnTo>
                  <a:lnTo>
                    <a:pt x="30759" y="171640"/>
                  </a:lnTo>
                  <a:lnTo>
                    <a:pt x="67259" y="143522"/>
                  </a:lnTo>
                  <a:lnTo>
                    <a:pt x="105841" y="118160"/>
                  </a:lnTo>
                  <a:lnTo>
                    <a:pt x="146354" y="95719"/>
                  </a:lnTo>
                  <a:lnTo>
                    <a:pt x="188658" y="76314"/>
                  </a:lnTo>
                  <a:lnTo>
                    <a:pt x="232600" y="60121"/>
                  </a:lnTo>
                  <a:lnTo>
                    <a:pt x="278041" y="47269"/>
                  </a:lnTo>
                  <a:lnTo>
                    <a:pt x="324827" y="37909"/>
                  </a:lnTo>
                  <a:lnTo>
                    <a:pt x="372833" y="32181"/>
                  </a:lnTo>
                  <a:lnTo>
                    <a:pt x="421894" y="30238"/>
                  </a:lnTo>
                  <a:lnTo>
                    <a:pt x="470928" y="32181"/>
                  </a:lnTo>
                  <a:lnTo>
                    <a:pt x="518883" y="37896"/>
                  </a:lnTo>
                  <a:lnTo>
                    <a:pt x="565645" y="47231"/>
                  </a:lnTo>
                  <a:lnTo>
                    <a:pt x="611035" y="60071"/>
                  </a:lnTo>
                  <a:lnTo>
                    <a:pt x="654951" y="76238"/>
                  </a:lnTo>
                  <a:lnTo>
                    <a:pt x="697217" y="95592"/>
                  </a:lnTo>
                  <a:lnTo>
                    <a:pt x="737692" y="117995"/>
                  </a:lnTo>
                  <a:lnTo>
                    <a:pt x="776249" y="143294"/>
                  </a:lnTo>
                  <a:lnTo>
                    <a:pt x="812749" y="171348"/>
                  </a:lnTo>
                  <a:lnTo>
                    <a:pt x="824344" y="180975"/>
                  </a:lnTo>
                  <a:lnTo>
                    <a:pt x="843483" y="157657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4062664" y="3860021"/>
            <a:ext cx="855980" cy="781685"/>
            <a:chOff x="4062664" y="3860021"/>
            <a:chExt cx="855980" cy="781685"/>
          </a:xfrm>
        </p:grpSpPr>
        <p:sp>
          <p:nvSpPr>
            <p:cNvPr id="67" name="object 67"/>
            <p:cNvSpPr/>
            <p:nvPr/>
          </p:nvSpPr>
          <p:spPr>
            <a:xfrm>
              <a:off x="4464735" y="3860024"/>
              <a:ext cx="454025" cy="455930"/>
            </a:xfrm>
            <a:custGeom>
              <a:avLst/>
              <a:gdLst/>
              <a:ahLst/>
              <a:cxnLst/>
              <a:rect l="l" t="t" r="r" b="b"/>
              <a:pathLst>
                <a:path w="454025" h="455929">
                  <a:moveTo>
                    <a:pt x="260629" y="249885"/>
                  </a:moveTo>
                  <a:lnTo>
                    <a:pt x="255828" y="244500"/>
                  </a:lnTo>
                  <a:lnTo>
                    <a:pt x="250926" y="239128"/>
                  </a:lnTo>
                  <a:lnTo>
                    <a:pt x="245922" y="233768"/>
                  </a:lnTo>
                  <a:lnTo>
                    <a:pt x="240804" y="228409"/>
                  </a:lnTo>
                  <a:lnTo>
                    <a:pt x="204622" y="264744"/>
                  </a:lnTo>
                  <a:lnTo>
                    <a:pt x="189941" y="249999"/>
                  </a:lnTo>
                  <a:lnTo>
                    <a:pt x="226123" y="213664"/>
                  </a:lnTo>
                  <a:lnTo>
                    <a:pt x="204736" y="193763"/>
                  </a:lnTo>
                  <a:lnTo>
                    <a:pt x="153339" y="245376"/>
                  </a:lnTo>
                  <a:lnTo>
                    <a:pt x="153339" y="254635"/>
                  </a:lnTo>
                  <a:lnTo>
                    <a:pt x="197167" y="298640"/>
                  </a:lnTo>
                  <a:lnTo>
                    <a:pt x="200888" y="300062"/>
                  </a:lnTo>
                  <a:lnTo>
                    <a:pt x="208343" y="300062"/>
                  </a:lnTo>
                  <a:lnTo>
                    <a:pt x="212077" y="298640"/>
                  </a:lnTo>
                  <a:lnTo>
                    <a:pt x="245833" y="264744"/>
                  </a:lnTo>
                  <a:lnTo>
                    <a:pt x="260629" y="249885"/>
                  </a:lnTo>
                  <a:close/>
                </a:path>
                <a:path w="454025" h="455929">
                  <a:moveTo>
                    <a:pt x="261416" y="207708"/>
                  </a:moveTo>
                  <a:lnTo>
                    <a:pt x="259029" y="205232"/>
                  </a:lnTo>
                  <a:lnTo>
                    <a:pt x="251675" y="197815"/>
                  </a:lnTo>
                  <a:lnTo>
                    <a:pt x="249212" y="195376"/>
                  </a:lnTo>
                  <a:lnTo>
                    <a:pt x="246735" y="192976"/>
                  </a:lnTo>
                  <a:lnTo>
                    <a:pt x="226123" y="213664"/>
                  </a:lnTo>
                  <a:lnTo>
                    <a:pt x="228600" y="216065"/>
                  </a:lnTo>
                  <a:lnTo>
                    <a:pt x="235991" y="223443"/>
                  </a:lnTo>
                  <a:lnTo>
                    <a:pt x="238417" y="225920"/>
                  </a:lnTo>
                  <a:lnTo>
                    <a:pt x="240804" y="228409"/>
                  </a:lnTo>
                  <a:lnTo>
                    <a:pt x="261416" y="207708"/>
                  </a:lnTo>
                  <a:close/>
                </a:path>
                <a:path w="454025" h="455929">
                  <a:moveTo>
                    <a:pt x="342709" y="420382"/>
                  </a:moveTo>
                  <a:lnTo>
                    <a:pt x="342519" y="420509"/>
                  </a:lnTo>
                  <a:lnTo>
                    <a:pt x="341020" y="422071"/>
                  </a:lnTo>
                  <a:lnTo>
                    <a:pt x="342709" y="420382"/>
                  </a:lnTo>
                  <a:close/>
                </a:path>
                <a:path w="454025" h="455929">
                  <a:moveTo>
                    <a:pt x="375348" y="404863"/>
                  </a:moveTo>
                  <a:lnTo>
                    <a:pt x="366293" y="360768"/>
                  </a:lnTo>
                  <a:lnTo>
                    <a:pt x="349211" y="323583"/>
                  </a:lnTo>
                  <a:lnTo>
                    <a:pt x="324358" y="283629"/>
                  </a:lnTo>
                  <a:lnTo>
                    <a:pt x="293090" y="242862"/>
                  </a:lnTo>
                  <a:lnTo>
                    <a:pt x="281279" y="229158"/>
                  </a:lnTo>
                  <a:lnTo>
                    <a:pt x="260629" y="249885"/>
                  </a:lnTo>
                  <a:lnTo>
                    <a:pt x="277050" y="269303"/>
                  </a:lnTo>
                  <a:lnTo>
                    <a:pt x="291947" y="288518"/>
                  </a:lnTo>
                  <a:lnTo>
                    <a:pt x="316750" y="325564"/>
                  </a:lnTo>
                  <a:lnTo>
                    <a:pt x="334746" y="360337"/>
                  </a:lnTo>
                  <a:lnTo>
                    <a:pt x="345782" y="397776"/>
                  </a:lnTo>
                  <a:lnTo>
                    <a:pt x="346214" y="409435"/>
                  </a:lnTo>
                  <a:lnTo>
                    <a:pt x="345592" y="413118"/>
                  </a:lnTo>
                  <a:lnTo>
                    <a:pt x="343700" y="418630"/>
                  </a:lnTo>
                  <a:lnTo>
                    <a:pt x="342658" y="420281"/>
                  </a:lnTo>
                  <a:lnTo>
                    <a:pt x="363258" y="441020"/>
                  </a:lnTo>
                  <a:lnTo>
                    <a:pt x="367296" y="436448"/>
                  </a:lnTo>
                  <a:lnTo>
                    <a:pt x="370268" y="431076"/>
                  </a:lnTo>
                  <a:lnTo>
                    <a:pt x="374421" y="418896"/>
                  </a:lnTo>
                  <a:lnTo>
                    <a:pt x="375348" y="412000"/>
                  </a:lnTo>
                  <a:lnTo>
                    <a:pt x="375348" y="404863"/>
                  </a:lnTo>
                  <a:close/>
                </a:path>
                <a:path w="454025" h="455929">
                  <a:moveTo>
                    <a:pt x="453593" y="72847"/>
                  </a:moveTo>
                  <a:lnTo>
                    <a:pt x="453580" y="56299"/>
                  </a:lnTo>
                  <a:lnTo>
                    <a:pt x="452018" y="48094"/>
                  </a:lnTo>
                  <a:lnTo>
                    <a:pt x="448881" y="40297"/>
                  </a:lnTo>
                  <a:lnTo>
                    <a:pt x="448564" y="39611"/>
                  </a:lnTo>
                  <a:lnTo>
                    <a:pt x="446227" y="34556"/>
                  </a:lnTo>
                  <a:lnTo>
                    <a:pt x="442988" y="29044"/>
                  </a:lnTo>
                  <a:lnTo>
                    <a:pt x="439166" y="23812"/>
                  </a:lnTo>
                  <a:lnTo>
                    <a:pt x="434759" y="18923"/>
                  </a:lnTo>
                  <a:lnTo>
                    <a:pt x="424446" y="29273"/>
                  </a:lnTo>
                  <a:lnTo>
                    <a:pt x="434746" y="18923"/>
                  </a:lnTo>
                  <a:lnTo>
                    <a:pt x="397471" y="0"/>
                  </a:lnTo>
                  <a:lnTo>
                    <a:pt x="381038" y="0"/>
                  </a:lnTo>
                  <a:lnTo>
                    <a:pt x="343789" y="18910"/>
                  </a:lnTo>
                  <a:lnTo>
                    <a:pt x="324967" y="56299"/>
                  </a:lnTo>
                  <a:lnTo>
                    <a:pt x="325094" y="69138"/>
                  </a:lnTo>
                  <a:lnTo>
                    <a:pt x="325132" y="69875"/>
                  </a:lnTo>
                  <a:lnTo>
                    <a:pt x="325462" y="72529"/>
                  </a:lnTo>
                  <a:lnTo>
                    <a:pt x="225386" y="173024"/>
                  </a:lnTo>
                  <a:lnTo>
                    <a:pt x="204774" y="155371"/>
                  </a:lnTo>
                  <a:lnTo>
                    <a:pt x="184289" y="139306"/>
                  </a:lnTo>
                  <a:lnTo>
                    <a:pt x="144348" y="112306"/>
                  </a:lnTo>
                  <a:lnTo>
                    <a:pt x="106286" y="92456"/>
                  </a:lnTo>
                  <a:lnTo>
                    <a:pt x="60769" y="79184"/>
                  </a:lnTo>
                  <a:lnTo>
                    <a:pt x="50495" y="78562"/>
                  </a:lnTo>
                  <a:lnTo>
                    <a:pt x="43281" y="78562"/>
                  </a:lnTo>
                  <a:lnTo>
                    <a:pt x="36410" y="79502"/>
                  </a:lnTo>
                  <a:lnTo>
                    <a:pt x="25514" y="83235"/>
                  </a:lnTo>
                  <a:lnTo>
                    <a:pt x="21285" y="85394"/>
                  </a:lnTo>
                  <a:lnTo>
                    <a:pt x="17475" y="88201"/>
                  </a:lnTo>
                  <a:lnTo>
                    <a:pt x="37719" y="108546"/>
                  </a:lnTo>
                  <a:lnTo>
                    <a:pt x="0" y="146431"/>
                  </a:lnTo>
                  <a:lnTo>
                    <a:pt x="15201" y="192836"/>
                  </a:lnTo>
                  <a:lnTo>
                    <a:pt x="36258" y="231533"/>
                  </a:lnTo>
                  <a:lnTo>
                    <a:pt x="64731" y="272453"/>
                  </a:lnTo>
                  <a:lnTo>
                    <a:pt x="99936" y="314299"/>
                  </a:lnTo>
                  <a:lnTo>
                    <a:pt x="147548" y="361454"/>
                  </a:lnTo>
                  <a:lnTo>
                    <a:pt x="202844" y="405650"/>
                  </a:lnTo>
                  <a:lnTo>
                    <a:pt x="242633" y="430606"/>
                  </a:lnTo>
                  <a:lnTo>
                    <a:pt x="279654" y="447763"/>
                  </a:lnTo>
                  <a:lnTo>
                    <a:pt x="307771" y="455472"/>
                  </a:lnTo>
                  <a:lnTo>
                    <a:pt x="335534" y="427596"/>
                  </a:lnTo>
                  <a:lnTo>
                    <a:pt x="340715" y="422376"/>
                  </a:lnTo>
                  <a:lnTo>
                    <a:pt x="339166" y="423887"/>
                  </a:lnTo>
                  <a:lnTo>
                    <a:pt x="337286" y="425069"/>
                  </a:lnTo>
                  <a:lnTo>
                    <a:pt x="331800" y="426974"/>
                  </a:lnTo>
                  <a:lnTo>
                    <a:pt x="328142" y="427596"/>
                  </a:lnTo>
                  <a:lnTo>
                    <a:pt x="323418" y="427596"/>
                  </a:lnTo>
                  <a:lnTo>
                    <a:pt x="273773" y="413639"/>
                  </a:lnTo>
                  <a:lnTo>
                    <a:pt x="238455" y="394233"/>
                  </a:lnTo>
                  <a:lnTo>
                    <a:pt x="200063" y="367296"/>
                  </a:lnTo>
                  <a:lnTo>
                    <a:pt x="160324" y="333590"/>
                  </a:lnTo>
                  <a:lnTo>
                    <a:pt x="115354" y="287807"/>
                  </a:lnTo>
                  <a:lnTo>
                    <a:pt x="73507" y="235038"/>
                  </a:lnTo>
                  <a:lnTo>
                    <a:pt x="50342" y="197815"/>
                  </a:lnTo>
                  <a:lnTo>
                    <a:pt x="31800" y="154774"/>
                  </a:lnTo>
                  <a:lnTo>
                    <a:pt x="27762" y="130556"/>
                  </a:lnTo>
                  <a:lnTo>
                    <a:pt x="27762" y="125984"/>
                  </a:lnTo>
                  <a:lnTo>
                    <a:pt x="45847" y="107823"/>
                  </a:lnTo>
                  <a:lnTo>
                    <a:pt x="50546" y="107823"/>
                  </a:lnTo>
                  <a:lnTo>
                    <a:pt x="100190" y="121780"/>
                  </a:lnTo>
                  <a:lnTo>
                    <a:pt x="135521" y="141185"/>
                  </a:lnTo>
                  <a:lnTo>
                    <a:pt x="179362" y="172402"/>
                  </a:lnTo>
                  <a:lnTo>
                    <a:pt x="204736" y="193751"/>
                  </a:lnTo>
                  <a:lnTo>
                    <a:pt x="225374" y="173050"/>
                  </a:lnTo>
                  <a:lnTo>
                    <a:pt x="230733" y="177863"/>
                  </a:lnTo>
                  <a:lnTo>
                    <a:pt x="236067" y="182803"/>
                  </a:lnTo>
                  <a:lnTo>
                    <a:pt x="241414" y="187845"/>
                  </a:lnTo>
                  <a:lnTo>
                    <a:pt x="246735" y="192976"/>
                  </a:lnTo>
                  <a:lnTo>
                    <a:pt x="355193" y="84048"/>
                  </a:lnTo>
                  <a:lnTo>
                    <a:pt x="356616" y="78714"/>
                  </a:lnTo>
                  <a:lnTo>
                    <a:pt x="354507" y="70688"/>
                  </a:lnTo>
                  <a:lnTo>
                    <a:pt x="354114" y="67614"/>
                  </a:lnTo>
                  <a:lnTo>
                    <a:pt x="354114" y="60007"/>
                  </a:lnTo>
                  <a:lnTo>
                    <a:pt x="354965" y="55537"/>
                  </a:lnTo>
                  <a:lnTo>
                    <a:pt x="384746" y="29273"/>
                  </a:lnTo>
                  <a:lnTo>
                    <a:pt x="393776" y="29273"/>
                  </a:lnTo>
                  <a:lnTo>
                    <a:pt x="398284" y="30137"/>
                  </a:lnTo>
                  <a:lnTo>
                    <a:pt x="406730" y="33578"/>
                  </a:lnTo>
                  <a:lnTo>
                    <a:pt x="410667" y="36144"/>
                  </a:lnTo>
                  <a:lnTo>
                    <a:pt x="414134" y="39611"/>
                  </a:lnTo>
                  <a:lnTo>
                    <a:pt x="424446" y="69138"/>
                  </a:lnTo>
                  <a:lnTo>
                    <a:pt x="423583" y="73660"/>
                  </a:lnTo>
                  <a:lnTo>
                    <a:pt x="393827" y="99885"/>
                  </a:lnTo>
                  <a:lnTo>
                    <a:pt x="386245" y="99885"/>
                  </a:lnTo>
                  <a:lnTo>
                    <a:pt x="383184" y="99491"/>
                  </a:lnTo>
                  <a:lnTo>
                    <a:pt x="378980" y="98374"/>
                  </a:lnTo>
                  <a:lnTo>
                    <a:pt x="377723" y="98209"/>
                  </a:lnTo>
                  <a:lnTo>
                    <a:pt x="372668" y="98209"/>
                  </a:lnTo>
                  <a:lnTo>
                    <a:pt x="368960" y="99720"/>
                  </a:lnTo>
                  <a:lnTo>
                    <a:pt x="261416" y="207708"/>
                  </a:lnTo>
                  <a:lnTo>
                    <a:pt x="266534" y="213067"/>
                  </a:lnTo>
                  <a:lnTo>
                    <a:pt x="271538" y="218414"/>
                  </a:lnTo>
                  <a:lnTo>
                    <a:pt x="276453" y="223786"/>
                  </a:lnTo>
                  <a:lnTo>
                    <a:pt x="281279" y="229158"/>
                  </a:lnTo>
                  <a:lnTo>
                    <a:pt x="381355" y="128663"/>
                  </a:lnTo>
                  <a:lnTo>
                    <a:pt x="383997" y="128993"/>
                  </a:lnTo>
                  <a:lnTo>
                    <a:pt x="386651" y="129159"/>
                  </a:lnTo>
                  <a:lnTo>
                    <a:pt x="397510" y="129159"/>
                  </a:lnTo>
                  <a:lnTo>
                    <a:pt x="434759" y="110274"/>
                  </a:lnTo>
                  <a:lnTo>
                    <a:pt x="443141" y="99885"/>
                  </a:lnTo>
                  <a:lnTo>
                    <a:pt x="446227" y="94640"/>
                  </a:lnTo>
                  <a:lnTo>
                    <a:pt x="448881" y="88900"/>
                  </a:lnTo>
                  <a:lnTo>
                    <a:pt x="452018" y="81114"/>
                  </a:lnTo>
                  <a:lnTo>
                    <a:pt x="453593" y="72847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69480" y="4033052"/>
              <a:ext cx="76535" cy="7684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196296" y="3947883"/>
              <a:ext cx="631825" cy="664210"/>
            </a:xfrm>
            <a:custGeom>
              <a:avLst/>
              <a:gdLst/>
              <a:ahLst/>
              <a:cxnLst/>
              <a:rect l="l" t="t" r="r" b="b"/>
              <a:pathLst>
                <a:path w="631825" h="664210">
                  <a:moveTo>
                    <a:pt x="238633" y="406857"/>
                  </a:moveTo>
                  <a:lnTo>
                    <a:pt x="234988" y="403009"/>
                  </a:lnTo>
                  <a:lnTo>
                    <a:pt x="234835" y="403174"/>
                  </a:lnTo>
                  <a:lnTo>
                    <a:pt x="233934" y="402259"/>
                  </a:lnTo>
                  <a:lnTo>
                    <a:pt x="229019" y="397179"/>
                  </a:lnTo>
                  <a:lnTo>
                    <a:pt x="224269" y="391998"/>
                  </a:lnTo>
                  <a:lnTo>
                    <a:pt x="219710" y="386715"/>
                  </a:lnTo>
                  <a:lnTo>
                    <a:pt x="215303" y="381342"/>
                  </a:lnTo>
                  <a:lnTo>
                    <a:pt x="1447" y="607237"/>
                  </a:lnTo>
                  <a:lnTo>
                    <a:pt x="0" y="610870"/>
                  </a:lnTo>
                  <a:lnTo>
                    <a:pt x="0" y="663994"/>
                  </a:lnTo>
                  <a:lnTo>
                    <a:pt x="29146" y="663994"/>
                  </a:lnTo>
                  <a:lnTo>
                    <a:pt x="29146" y="620458"/>
                  </a:lnTo>
                  <a:lnTo>
                    <a:pt x="234835" y="403186"/>
                  </a:lnTo>
                  <a:lnTo>
                    <a:pt x="236093" y="404418"/>
                  </a:lnTo>
                  <a:lnTo>
                    <a:pt x="237363" y="405650"/>
                  </a:lnTo>
                  <a:lnTo>
                    <a:pt x="238633" y="406857"/>
                  </a:lnTo>
                  <a:close/>
                </a:path>
                <a:path w="631825" h="664210">
                  <a:moveTo>
                    <a:pt x="259194" y="386118"/>
                  </a:moveTo>
                  <a:lnTo>
                    <a:pt x="245122" y="371233"/>
                  </a:lnTo>
                  <a:lnTo>
                    <a:pt x="244652" y="370801"/>
                  </a:lnTo>
                  <a:lnTo>
                    <a:pt x="244170" y="370408"/>
                  </a:lnTo>
                  <a:lnTo>
                    <a:pt x="247472" y="374218"/>
                  </a:lnTo>
                  <a:lnTo>
                    <a:pt x="250926" y="377939"/>
                  </a:lnTo>
                  <a:lnTo>
                    <a:pt x="256082" y="383108"/>
                  </a:lnTo>
                  <a:lnTo>
                    <a:pt x="257632" y="384619"/>
                  </a:lnTo>
                  <a:lnTo>
                    <a:pt x="259194" y="386118"/>
                  </a:lnTo>
                  <a:close/>
                </a:path>
                <a:path w="631825" h="664210">
                  <a:moveTo>
                    <a:pt x="306158" y="20688"/>
                  </a:moveTo>
                  <a:lnTo>
                    <a:pt x="285915" y="342"/>
                  </a:lnTo>
                  <a:lnTo>
                    <a:pt x="285153" y="901"/>
                  </a:lnTo>
                  <a:lnTo>
                    <a:pt x="285902" y="342"/>
                  </a:lnTo>
                  <a:lnTo>
                    <a:pt x="285559" y="0"/>
                  </a:lnTo>
                  <a:lnTo>
                    <a:pt x="282536" y="3022"/>
                  </a:lnTo>
                  <a:lnTo>
                    <a:pt x="275983" y="9588"/>
                  </a:lnTo>
                  <a:lnTo>
                    <a:pt x="267538" y="18097"/>
                  </a:lnTo>
                  <a:lnTo>
                    <a:pt x="267538" y="53136"/>
                  </a:lnTo>
                  <a:lnTo>
                    <a:pt x="267055" y="47840"/>
                  </a:lnTo>
                  <a:lnTo>
                    <a:pt x="267538" y="53136"/>
                  </a:lnTo>
                  <a:lnTo>
                    <a:pt x="267538" y="18097"/>
                  </a:lnTo>
                  <a:lnTo>
                    <a:pt x="233934" y="51828"/>
                  </a:lnTo>
                  <a:lnTo>
                    <a:pt x="202323" y="90690"/>
                  </a:lnTo>
                  <a:lnTo>
                    <a:pt x="179730" y="133807"/>
                  </a:lnTo>
                  <a:lnTo>
                    <a:pt x="166166" y="179730"/>
                  </a:lnTo>
                  <a:lnTo>
                    <a:pt x="161658" y="227037"/>
                  </a:lnTo>
                  <a:lnTo>
                    <a:pt x="165011" y="267855"/>
                  </a:lnTo>
                  <a:lnTo>
                    <a:pt x="175069" y="307784"/>
                  </a:lnTo>
                  <a:lnTo>
                    <a:pt x="191833" y="345909"/>
                  </a:lnTo>
                  <a:lnTo>
                    <a:pt x="215303" y="381342"/>
                  </a:lnTo>
                  <a:lnTo>
                    <a:pt x="227190" y="368782"/>
                  </a:lnTo>
                  <a:lnTo>
                    <a:pt x="230987" y="367144"/>
                  </a:lnTo>
                  <a:lnTo>
                    <a:pt x="238366" y="367144"/>
                  </a:lnTo>
                  <a:lnTo>
                    <a:pt x="241592" y="368300"/>
                  </a:lnTo>
                  <a:lnTo>
                    <a:pt x="244170" y="370408"/>
                  </a:lnTo>
                  <a:lnTo>
                    <a:pt x="241820" y="367144"/>
                  </a:lnTo>
                  <a:lnTo>
                    <a:pt x="220814" y="337896"/>
                  </a:lnTo>
                  <a:lnTo>
                    <a:pt x="204139" y="302539"/>
                  </a:lnTo>
                  <a:lnTo>
                    <a:pt x="194144" y="265277"/>
                  </a:lnTo>
                  <a:lnTo>
                    <a:pt x="190804" y="227037"/>
                  </a:lnTo>
                  <a:lnTo>
                    <a:pt x="194792" y="185280"/>
                  </a:lnTo>
                  <a:lnTo>
                    <a:pt x="206730" y="144805"/>
                  </a:lnTo>
                  <a:lnTo>
                    <a:pt x="226644" y="106807"/>
                  </a:lnTo>
                  <a:lnTo>
                    <a:pt x="254533" y="72517"/>
                  </a:lnTo>
                  <a:lnTo>
                    <a:pt x="268427" y="58572"/>
                  </a:lnTo>
                  <a:lnTo>
                    <a:pt x="306158" y="20688"/>
                  </a:lnTo>
                  <a:close/>
                </a:path>
                <a:path w="631825" h="664210">
                  <a:moveTo>
                    <a:pt x="469988" y="610870"/>
                  </a:moveTo>
                  <a:lnTo>
                    <a:pt x="468541" y="607237"/>
                  </a:lnTo>
                  <a:lnTo>
                    <a:pt x="331584" y="462559"/>
                  </a:lnTo>
                  <a:lnTo>
                    <a:pt x="306666" y="452843"/>
                  </a:lnTo>
                  <a:lnTo>
                    <a:pt x="282702" y="440321"/>
                  </a:lnTo>
                  <a:lnTo>
                    <a:pt x="259943" y="424992"/>
                  </a:lnTo>
                  <a:lnTo>
                    <a:pt x="238633" y="406857"/>
                  </a:lnTo>
                  <a:lnTo>
                    <a:pt x="440842" y="620445"/>
                  </a:lnTo>
                  <a:lnTo>
                    <a:pt x="440842" y="663994"/>
                  </a:lnTo>
                  <a:lnTo>
                    <a:pt x="469988" y="663994"/>
                  </a:lnTo>
                  <a:lnTo>
                    <a:pt x="469988" y="610870"/>
                  </a:lnTo>
                  <a:close/>
                </a:path>
                <a:path w="631825" h="664210">
                  <a:moveTo>
                    <a:pt x="631698" y="353161"/>
                  </a:moveTo>
                  <a:lnTo>
                    <a:pt x="611149" y="332524"/>
                  </a:lnTo>
                  <a:lnTo>
                    <a:pt x="576199" y="367614"/>
                  </a:lnTo>
                  <a:lnTo>
                    <a:pt x="562305" y="381558"/>
                  </a:lnTo>
                  <a:lnTo>
                    <a:pt x="528167" y="409575"/>
                  </a:lnTo>
                  <a:lnTo>
                    <a:pt x="490321" y="429577"/>
                  </a:lnTo>
                  <a:lnTo>
                    <a:pt x="450011" y="441566"/>
                  </a:lnTo>
                  <a:lnTo>
                    <a:pt x="408419" y="445566"/>
                  </a:lnTo>
                  <a:lnTo>
                    <a:pt x="368325" y="441845"/>
                  </a:lnTo>
                  <a:lnTo>
                    <a:pt x="329374" y="430707"/>
                  </a:lnTo>
                  <a:lnTo>
                    <a:pt x="292633" y="412127"/>
                  </a:lnTo>
                  <a:lnTo>
                    <a:pt x="259194" y="386118"/>
                  </a:lnTo>
                  <a:lnTo>
                    <a:pt x="331584" y="462559"/>
                  </a:lnTo>
                  <a:lnTo>
                    <a:pt x="350443" y="467931"/>
                  </a:lnTo>
                  <a:lnTo>
                    <a:pt x="369595" y="471766"/>
                  </a:lnTo>
                  <a:lnTo>
                    <a:pt x="388937" y="474065"/>
                  </a:lnTo>
                  <a:lnTo>
                    <a:pt x="408368" y="474840"/>
                  </a:lnTo>
                  <a:lnTo>
                    <a:pt x="455536" y="470306"/>
                  </a:lnTo>
                  <a:lnTo>
                    <a:pt x="501281" y="456692"/>
                  </a:lnTo>
                  <a:lnTo>
                    <a:pt x="522325" y="445566"/>
                  </a:lnTo>
                  <a:lnTo>
                    <a:pt x="544220" y="433997"/>
                  </a:lnTo>
                  <a:lnTo>
                    <a:pt x="582917" y="402259"/>
                  </a:lnTo>
                  <a:lnTo>
                    <a:pt x="616038" y="368998"/>
                  </a:lnTo>
                  <a:lnTo>
                    <a:pt x="624941" y="360057"/>
                  </a:lnTo>
                  <a:lnTo>
                    <a:pt x="629907" y="355066"/>
                  </a:lnTo>
                  <a:lnTo>
                    <a:pt x="631698" y="353161"/>
                  </a:lnTo>
                  <a:close/>
                </a:path>
                <a:path w="631825" h="664210">
                  <a:moveTo>
                    <a:pt x="631748" y="353212"/>
                  </a:moveTo>
                  <a:lnTo>
                    <a:pt x="631126" y="353809"/>
                  </a:lnTo>
                  <a:lnTo>
                    <a:pt x="630593" y="354368"/>
                  </a:lnTo>
                  <a:lnTo>
                    <a:pt x="631748" y="353212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11607" y="4315020"/>
              <a:ext cx="116281" cy="9541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062653" y="4611877"/>
              <a:ext cx="768350" cy="29845"/>
            </a:xfrm>
            <a:custGeom>
              <a:avLst/>
              <a:gdLst/>
              <a:ahLst/>
              <a:cxnLst/>
              <a:rect l="l" t="t" r="r" b="b"/>
              <a:pathLst>
                <a:path w="768350" h="29845">
                  <a:moveTo>
                    <a:pt x="767829" y="6654"/>
                  </a:moveTo>
                  <a:lnTo>
                    <a:pt x="764768" y="6654"/>
                  </a:lnTo>
                  <a:lnTo>
                    <a:pt x="764768" y="292"/>
                  </a:lnTo>
                  <a:lnTo>
                    <a:pt x="603631" y="292"/>
                  </a:lnTo>
                  <a:lnTo>
                    <a:pt x="603631" y="0"/>
                  </a:lnTo>
                  <a:lnTo>
                    <a:pt x="574484" y="0"/>
                  </a:lnTo>
                  <a:lnTo>
                    <a:pt x="162788" y="0"/>
                  </a:lnTo>
                  <a:lnTo>
                    <a:pt x="133642" y="0"/>
                  </a:lnTo>
                  <a:lnTo>
                    <a:pt x="133642" y="292"/>
                  </a:lnTo>
                  <a:lnTo>
                    <a:pt x="3060" y="292"/>
                  </a:lnTo>
                  <a:lnTo>
                    <a:pt x="3060" y="6654"/>
                  </a:lnTo>
                  <a:lnTo>
                    <a:pt x="0" y="6654"/>
                  </a:lnTo>
                  <a:lnTo>
                    <a:pt x="0" y="23202"/>
                  </a:lnTo>
                  <a:lnTo>
                    <a:pt x="3657" y="23202"/>
                  </a:lnTo>
                  <a:lnTo>
                    <a:pt x="3657" y="29565"/>
                  </a:lnTo>
                  <a:lnTo>
                    <a:pt x="133642" y="29565"/>
                  </a:lnTo>
                  <a:lnTo>
                    <a:pt x="133642" y="29260"/>
                  </a:lnTo>
                  <a:lnTo>
                    <a:pt x="162788" y="29260"/>
                  </a:lnTo>
                  <a:lnTo>
                    <a:pt x="574484" y="29260"/>
                  </a:lnTo>
                  <a:lnTo>
                    <a:pt x="603631" y="29260"/>
                  </a:lnTo>
                  <a:lnTo>
                    <a:pt x="603631" y="29565"/>
                  </a:lnTo>
                  <a:lnTo>
                    <a:pt x="764171" y="29565"/>
                  </a:lnTo>
                  <a:lnTo>
                    <a:pt x="764171" y="23202"/>
                  </a:lnTo>
                  <a:lnTo>
                    <a:pt x="767829" y="23202"/>
                  </a:lnTo>
                  <a:lnTo>
                    <a:pt x="767829" y="665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617815"/>
            <a:ext cx="15220949" cy="61340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6623" y="2818936"/>
            <a:ext cx="578739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8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9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3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100" spc="-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31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100" spc="114" dirty="0">
                <a:solidFill>
                  <a:srgbClr val="3C2E12"/>
                </a:solidFill>
                <a:latin typeface="Tahoma"/>
                <a:cs typeface="Tahoma"/>
              </a:rPr>
              <a:t>Gloves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1804026"/>
            <a:ext cx="597217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b="1" spc="275" dirty="0">
                <a:solidFill>
                  <a:srgbClr val="3C2E12"/>
                </a:solidFill>
                <a:latin typeface="Cambria"/>
                <a:cs typeface="Cambria"/>
              </a:rPr>
              <a:t>Lọc</a:t>
            </a:r>
            <a:r>
              <a:rPr sz="28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54" dirty="0">
                <a:solidFill>
                  <a:srgbClr val="3C2E12"/>
                </a:solidFill>
                <a:latin typeface="Cambria"/>
                <a:cs typeface="Cambria"/>
              </a:rPr>
              <a:t>các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60" dirty="0">
                <a:solidFill>
                  <a:srgbClr val="3C2E12"/>
                </a:solidFill>
                <a:latin typeface="Cambria"/>
                <a:cs typeface="Cambria"/>
              </a:rPr>
              <a:t>vật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85" dirty="0">
                <a:solidFill>
                  <a:srgbClr val="3C2E12"/>
                </a:solidFill>
                <a:latin typeface="Cambria"/>
                <a:cs typeface="Cambria"/>
              </a:rPr>
              <a:t>phẩm</a:t>
            </a:r>
            <a:r>
              <a:rPr sz="28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29" dirty="0">
                <a:solidFill>
                  <a:srgbClr val="3C2E12"/>
                </a:solidFill>
                <a:latin typeface="Cambria"/>
                <a:cs typeface="Cambria"/>
              </a:rPr>
              <a:t>theo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29" dirty="0">
                <a:solidFill>
                  <a:srgbClr val="3C2E12"/>
                </a:solidFill>
                <a:latin typeface="Cambria"/>
                <a:cs typeface="Cambria"/>
              </a:rPr>
              <a:t>từng</a:t>
            </a:r>
            <a:r>
              <a:rPr sz="2800" b="1" spc="10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800" b="1" spc="215" dirty="0">
                <a:solidFill>
                  <a:srgbClr val="3C2E12"/>
                </a:solidFill>
                <a:latin typeface="Cambria"/>
                <a:cs typeface="Cambria"/>
              </a:rPr>
              <a:t>loại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868" y="2266595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804030"/>
            <a:ext cx="7797800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180" dirty="0"/>
              <a:t>-Một</a:t>
            </a:r>
            <a:r>
              <a:rPr u="none" spc="10" dirty="0"/>
              <a:t> </a:t>
            </a:r>
            <a:r>
              <a:rPr u="none" spc="170" dirty="0"/>
              <a:t>số</a:t>
            </a:r>
            <a:r>
              <a:rPr u="none" spc="10" dirty="0"/>
              <a:t> </a:t>
            </a:r>
            <a:r>
              <a:rPr u="none" spc="250" dirty="0"/>
              <a:t>đặc</a:t>
            </a:r>
            <a:r>
              <a:rPr u="none" spc="10" dirty="0"/>
              <a:t> </a:t>
            </a:r>
            <a:r>
              <a:rPr u="none" spc="245" dirty="0"/>
              <a:t>trưng</a:t>
            </a:r>
            <a:r>
              <a:rPr u="none" spc="10" dirty="0"/>
              <a:t> </a:t>
            </a:r>
            <a:r>
              <a:rPr u="none" spc="265" dirty="0"/>
              <a:t>của</a:t>
            </a:r>
            <a:r>
              <a:rPr u="none" spc="10" dirty="0"/>
              <a:t> </a:t>
            </a:r>
            <a:r>
              <a:rPr u="none" spc="229" dirty="0"/>
              <a:t>từng</a:t>
            </a:r>
            <a:r>
              <a:rPr u="none" spc="10" dirty="0"/>
              <a:t> </a:t>
            </a:r>
            <a:r>
              <a:rPr u="none" spc="215" dirty="0"/>
              <a:t>loại</a:t>
            </a:r>
            <a:r>
              <a:rPr u="none" spc="10" dirty="0"/>
              <a:t> </a:t>
            </a:r>
            <a:r>
              <a:rPr u="none" spc="260" dirty="0"/>
              <a:t>vật</a:t>
            </a:r>
            <a:r>
              <a:rPr u="none" spc="10" dirty="0"/>
              <a:t> </a:t>
            </a:r>
            <a:r>
              <a:rPr u="none" spc="250" dirty="0"/>
              <a:t>phẩm: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2900743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4215193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5529643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6844093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6349" y="9034843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52674" y="2674968"/>
            <a:ext cx="11464925" cy="7035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65125">
              <a:lnSpc>
                <a:spcPct val="117300"/>
              </a:lnSpc>
              <a:spcBef>
                <a:spcPts val="95"/>
              </a:spcBef>
            </a:pPr>
            <a:r>
              <a:rPr sz="2450" spc="85" dirty="0">
                <a:solidFill>
                  <a:srgbClr val="3C2E12"/>
                </a:solidFill>
                <a:latin typeface="Tahoma"/>
                <a:cs typeface="Tahoma"/>
              </a:rPr>
              <a:t>Container: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Exterior,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giống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nhau,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chỉ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biệt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bằng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sự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kiện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liên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quan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tới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đó.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ahoma"/>
              <a:cs typeface="Tahoma"/>
            </a:endParaRPr>
          </a:p>
          <a:p>
            <a:pPr marL="12700" marR="703580" indent="81280">
              <a:lnSpc>
                <a:spcPct val="117300"/>
              </a:lnSpc>
            </a:pP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Knife: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Covert,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4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vẫn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bậc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bình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thường.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ahoma"/>
              <a:cs typeface="Tahoma"/>
            </a:endParaRPr>
          </a:p>
          <a:p>
            <a:pPr marL="12700" marR="5080" indent="81280">
              <a:lnSpc>
                <a:spcPct val="117300"/>
              </a:lnSpc>
            </a:pPr>
            <a:r>
              <a:rPr sz="2450" spc="60" dirty="0">
                <a:solidFill>
                  <a:srgbClr val="3C2E12"/>
                </a:solidFill>
                <a:latin typeface="Tahoma"/>
                <a:cs typeface="Tahoma"/>
              </a:rPr>
              <a:t>Gloves: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cũng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lần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lượt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là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Extraordinary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Normal,</a:t>
            </a:r>
            <a:r>
              <a:rPr sz="24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riêng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vẫn</a:t>
            </a:r>
            <a:r>
              <a:rPr sz="24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bậc</a:t>
            </a:r>
            <a:r>
              <a:rPr sz="24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bình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thường.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ahoma"/>
              <a:cs typeface="Tahoma"/>
            </a:endParaRPr>
          </a:p>
          <a:p>
            <a:pPr marL="12700" marR="67945" indent="81280">
              <a:lnSpc>
                <a:spcPct val="117300"/>
              </a:lnSpc>
            </a:pPr>
            <a:r>
              <a:rPr sz="2450" spc="40" dirty="0">
                <a:solidFill>
                  <a:srgbClr val="3C2E12"/>
                </a:solidFill>
                <a:latin typeface="Tahoma"/>
                <a:cs typeface="Tahoma"/>
              </a:rPr>
              <a:t>Sticker: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cũng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lần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lượt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là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65" dirty="0">
                <a:solidFill>
                  <a:srgbClr val="3C2E12"/>
                </a:solidFill>
                <a:latin typeface="Tahoma"/>
                <a:cs typeface="Tahoma"/>
              </a:rPr>
              <a:t>Normal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None.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Tuy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nhiên,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5" dirty="0">
                <a:solidFill>
                  <a:srgbClr val="3C2E12"/>
                </a:solidFill>
                <a:latin typeface="Tahoma"/>
                <a:cs typeface="Tahoma"/>
              </a:rPr>
              <a:t>Rarity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7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65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hệ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thống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 phân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bậc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riêng </a:t>
            </a:r>
            <a:r>
              <a:rPr sz="2450" spc="85" dirty="0">
                <a:solidFill>
                  <a:srgbClr val="3C2E12"/>
                </a:solidFill>
                <a:latin typeface="Tahoma"/>
                <a:cs typeface="Tahoma"/>
              </a:rPr>
              <a:t>với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độ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hiếm </a:t>
            </a:r>
            <a:r>
              <a:rPr sz="2450" spc="125" dirty="0">
                <a:solidFill>
                  <a:srgbClr val="3C2E12"/>
                </a:solidFill>
                <a:latin typeface="Tahoma"/>
                <a:cs typeface="Tahoma"/>
              </a:rPr>
              <a:t>tăng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dần </a:t>
            </a:r>
            <a:r>
              <a:rPr sz="2450" spc="170" dirty="0">
                <a:solidFill>
                  <a:srgbClr val="3C2E12"/>
                </a:solidFill>
                <a:latin typeface="Tahoma"/>
                <a:cs typeface="Tahoma"/>
              </a:rPr>
              <a:t>như </a:t>
            </a:r>
            <a:r>
              <a:rPr sz="2450" spc="40" dirty="0">
                <a:solidFill>
                  <a:srgbClr val="3C2E12"/>
                </a:solidFill>
                <a:latin typeface="Tahoma"/>
                <a:cs typeface="Tahoma"/>
              </a:rPr>
              <a:t>sau: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High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Grade </a:t>
            </a:r>
            <a:r>
              <a:rPr sz="2450" spc="-365" dirty="0">
                <a:solidFill>
                  <a:srgbClr val="3C2E12"/>
                </a:solidFill>
                <a:latin typeface="Tahoma"/>
                <a:cs typeface="Tahoma"/>
              </a:rPr>
              <a:t>&lt;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Remarkable </a:t>
            </a:r>
            <a:r>
              <a:rPr sz="2450" spc="-365" dirty="0">
                <a:solidFill>
                  <a:srgbClr val="3C2E12"/>
                </a:solidFill>
                <a:latin typeface="Tahoma"/>
                <a:cs typeface="Tahoma"/>
              </a:rPr>
              <a:t>&lt; </a:t>
            </a:r>
            <a:r>
              <a:rPr sz="2450" spc="-7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Exotic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-365" dirty="0">
                <a:solidFill>
                  <a:srgbClr val="3C2E12"/>
                </a:solidFill>
                <a:latin typeface="Tahoma"/>
                <a:cs typeface="Tahoma"/>
              </a:rPr>
              <a:t>&lt;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5" dirty="0">
                <a:solidFill>
                  <a:srgbClr val="3C2E12"/>
                </a:solidFill>
                <a:latin typeface="Tahoma"/>
                <a:cs typeface="Tahoma"/>
              </a:rPr>
              <a:t>Extraordinary,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0" dirty="0">
                <a:solidFill>
                  <a:srgbClr val="3C2E12"/>
                </a:solidFill>
                <a:latin typeface="Tahoma"/>
                <a:cs typeface="Tahoma"/>
              </a:rPr>
              <a:t>riêng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90" dirty="0">
                <a:solidFill>
                  <a:srgbClr val="3C2E12"/>
                </a:solidFill>
                <a:latin typeface="Tahoma"/>
                <a:cs typeface="Tahoma"/>
              </a:rPr>
              <a:t>sticker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Howling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Dawn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hiếm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20" dirty="0">
                <a:solidFill>
                  <a:srgbClr val="3C2E12"/>
                </a:solidFill>
                <a:latin typeface="Tahoma"/>
                <a:cs typeface="Tahoma"/>
              </a:rPr>
              <a:t>None.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ahoma"/>
              <a:cs typeface="Tahoma"/>
            </a:endParaRPr>
          </a:p>
          <a:p>
            <a:pPr marL="12700" marR="266700" indent="81280">
              <a:lnSpc>
                <a:spcPct val="117300"/>
              </a:lnSpc>
              <a:spcBef>
                <a:spcPts val="5"/>
              </a:spcBef>
            </a:pPr>
            <a:r>
              <a:rPr sz="2450" spc="8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súng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nói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chung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5" dirty="0">
                <a:solidFill>
                  <a:srgbClr val="3C2E12"/>
                </a:solidFill>
                <a:latin typeface="Tahoma"/>
                <a:cs typeface="Tahoma"/>
              </a:rPr>
              <a:t>(Machinegun,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45" dirty="0">
                <a:solidFill>
                  <a:srgbClr val="3C2E12"/>
                </a:solidFill>
                <a:latin typeface="Tahoma"/>
                <a:cs typeface="Tahoma"/>
              </a:rPr>
              <a:t>Rifle,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Shotgun,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SMG,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25" dirty="0">
                <a:solidFill>
                  <a:srgbClr val="3C2E12"/>
                </a:solidFill>
                <a:latin typeface="Tahoma"/>
                <a:cs typeface="Tahoma"/>
              </a:rPr>
              <a:t>Pistol):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skin </a:t>
            </a:r>
            <a:r>
              <a:rPr sz="2450" spc="-7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súng</a:t>
            </a:r>
            <a:r>
              <a:rPr sz="24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0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65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35" dirty="0">
                <a:solidFill>
                  <a:srgbClr val="3C2E12"/>
                </a:solidFill>
                <a:latin typeface="Tahoma"/>
                <a:cs typeface="Tahoma"/>
              </a:rPr>
              <a:t>hệ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thống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5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bậc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50" dirty="0">
                <a:solidFill>
                  <a:srgbClr val="3C2E12"/>
                </a:solidFill>
                <a:latin typeface="Tahoma"/>
                <a:cs typeface="Tahoma"/>
              </a:rPr>
              <a:t>Rarity,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00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7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80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45" dirty="0">
                <a:solidFill>
                  <a:srgbClr val="3C2E12"/>
                </a:solidFill>
                <a:latin typeface="Tahoma"/>
                <a:cs typeface="Tahoma"/>
              </a:rPr>
              <a:t>chung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110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4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450" spc="30" dirty="0">
                <a:solidFill>
                  <a:srgbClr val="3C2E12"/>
                </a:solidFill>
                <a:latin typeface="Tahoma"/>
                <a:cs typeface="Tahoma"/>
              </a:rPr>
              <a:t>CS:GO.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30"/>
              </a:spcBef>
              <a:tabLst>
                <a:tab pos="16530955" algn="l"/>
              </a:tabLst>
            </a:pPr>
            <a:r>
              <a:rPr u="none" spc="240" dirty="0"/>
              <a:t>Kế</a:t>
            </a:r>
            <a:r>
              <a:rPr spc="240" dirty="0"/>
              <a:t>t</a:t>
            </a:r>
            <a:r>
              <a:rPr spc="-20" dirty="0"/>
              <a:t> </a:t>
            </a:r>
            <a:r>
              <a:rPr spc="250" dirty="0"/>
              <a:t>luận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3189317"/>
            <a:ext cx="114477" cy="1144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4563052"/>
            <a:ext cx="114477" cy="1144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5936787"/>
            <a:ext cx="114477" cy="11447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75043" y="2951800"/>
            <a:ext cx="12990195" cy="3230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70180">
              <a:lnSpc>
                <a:spcPct val="117800"/>
              </a:lnSpc>
              <a:spcBef>
                <a:spcPts val="90"/>
              </a:spcBef>
            </a:pP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Đối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Container,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0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áp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linear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regression,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3C2E12"/>
                </a:solidFill>
                <a:latin typeface="Tahoma"/>
                <a:cs typeface="Tahoma"/>
              </a:rPr>
              <a:t>do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bán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phụ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lớn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sự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kiện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liên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quan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tới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65" dirty="0">
                <a:solidFill>
                  <a:srgbClr val="3C2E12"/>
                </a:solidFill>
                <a:latin typeface="Tahoma"/>
                <a:cs typeface="Tahoma"/>
              </a:rPr>
              <a:t>(dẫn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tới </a:t>
            </a:r>
            <a:r>
              <a:rPr sz="2550" spc="-7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việc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container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chứa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những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3C2E12"/>
                </a:solidFill>
                <a:latin typeface="Tahoma"/>
                <a:cs typeface="Tahoma"/>
              </a:rPr>
              <a:t>nào,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0" dirty="0">
                <a:solidFill>
                  <a:srgbClr val="3C2E12"/>
                </a:solidFill>
                <a:latin typeface="Tahoma"/>
                <a:cs typeface="Tahoma"/>
              </a:rPr>
              <a:t>sao).</a:t>
            </a:r>
            <a:endParaRPr sz="2550">
              <a:latin typeface="Tahoma"/>
              <a:cs typeface="Tahoma"/>
            </a:endParaRPr>
          </a:p>
          <a:p>
            <a:pPr marL="12700" marR="240665" indent="85090">
              <a:lnSpc>
                <a:spcPct val="117800"/>
              </a:lnSpc>
            </a:pP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Đối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80" dirty="0">
                <a:solidFill>
                  <a:srgbClr val="3C2E12"/>
                </a:solidFill>
                <a:latin typeface="Tahoma"/>
                <a:cs typeface="Tahoma"/>
              </a:rPr>
              <a:t>Rarity/Extra/Exterior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giống</a:t>
            </a:r>
            <a:r>
              <a:rPr sz="2550" spc="-114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nhau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thì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0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dụng </a:t>
            </a:r>
            <a:r>
              <a:rPr sz="2550" spc="-7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riêng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từng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0" dirty="0">
                <a:solidFill>
                  <a:srgbClr val="3C2E12"/>
                </a:solidFill>
                <a:latin typeface="Tahoma"/>
                <a:cs typeface="Tahoma"/>
              </a:rPr>
              <a:t>loại,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0" dirty="0">
                <a:solidFill>
                  <a:srgbClr val="3C2E12"/>
                </a:solidFill>
                <a:latin typeface="Tahoma"/>
                <a:cs typeface="Tahoma"/>
              </a:rPr>
              <a:t>do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dùng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chung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ảnh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hưởng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tới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độ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chính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xác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 model.</a:t>
            </a:r>
            <a:endParaRPr sz="2550">
              <a:latin typeface="Tahoma"/>
              <a:cs typeface="Tahoma"/>
            </a:endParaRPr>
          </a:p>
          <a:p>
            <a:pPr marL="97790">
              <a:lnSpc>
                <a:spcPct val="100000"/>
              </a:lnSpc>
              <a:spcBef>
                <a:spcPts val="550"/>
              </a:spcBef>
            </a:pP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còn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lại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dụng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chung.</a:t>
            </a:r>
            <a:endParaRPr sz="2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30"/>
              </a:spcBef>
              <a:tabLst>
                <a:tab pos="16530955" algn="l"/>
              </a:tabLst>
            </a:pPr>
            <a:r>
              <a:rPr u="none" spc="240" dirty="0"/>
              <a:t>Số</a:t>
            </a:r>
            <a:r>
              <a:rPr u="none" spc="5" dirty="0"/>
              <a:t> </a:t>
            </a:r>
            <a:r>
              <a:rPr spc="250" dirty="0"/>
              <a:t>hóa</a:t>
            </a:r>
            <a:r>
              <a:rPr spc="10" dirty="0"/>
              <a:t> </a:t>
            </a:r>
            <a:r>
              <a:rPr spc="254" dirty="0"/>
              <a:t>các</a:t>
            </a:r>
            <a:r>
              <a:rPr spc="10" dirty="0"/>
              <a:t> </a:t>
            </a:r>
            <a:r>
              <a:rPr spc="229" dirty="0"/>
              <a:t>cột</a:t>
            </a:r>
            <a:r>
              <a:rPr spc="10" dirty="0"/>
              <a:t> </a:t>
            </a:r>
            <a:r>
              <a:rPr spc="229" dirty="0"/>
              <a:t>ordinal</a:t>
            </a:r>
            <a:r>
              <a:rPr spc="5" dirty="0"/>
              <a:t> </a:t>
            </a:r>
            <a:r>
              <a:rPr spc="250" dirty="0"/>
              <a:t>data	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3189318"/>
            <a:ext cx="114477" cy="1144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2879" y="3647230"/>
            <a:ext cx="114477" cy="1144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75043" y="2951801"/>
            <a:ext cx="12740640" cy="368871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635"/>
              </a:spcBef>
            </a:pPr>
            <a:r>
              <a:rPr sz="2550" spc="204" dirty="0">
                <a:solidFill>
                  <a:srgbClr val="3C2E12"/>
                </a:solidFill>
                <a:latin typeface="Tahoma"/>
                <a:cs typeface="Tahoma"/>
              </a:rPr>
              <a:t>Mục</a:t>
            </a:r>
            <a:r>
              <a:rPr sz="25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đích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việc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25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đưa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linear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regression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endParaRPr sz="2550">
              <a:latin typeface="Tahoma"/>
              <a:cs typeface="Tahoma"/>
            </a:endParaRPr>
          </a:p>
          <a:p>
            <a:pPr marL="12700" marR="5080">
              <a:lnSpc>
                <a:spcPct val="117800"/>
              </a:lnSpc>
            </a:pPr>
            <a:r>
              <a:rPr sz="2550" spc="30" dirty="0">
                <a:solidFill>
                  <a:srgbClr val="3C2E12"/>
                </a:solidFill>
                <a:latin typeface="Tahoma"/>
                <a:cs typeface="Tahoma"/>
              </a:rPr>
              <a:t>Ta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thấy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3C2E12"/>
                </a:solidFill>
                <a:latin typeface="Tahoma"/>
                <a:cs typeface="Tahoma"/>
              </a:rPr>
              <a:t>Rarity,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85" dirty="0">
                <a:solidFill>
                  <a:srgbClr val="3C2E12"/>
                </a:solidFill>
                <a:latin typeface="Tahoma"/>
                <a:cs typeface="Tahoma"/>
              </a:rPr>
              <a:t>Extra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đều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dạng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ordinal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data,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tức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8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liệu </a:t>
            </a:r>
            <a:r>
              <a:rPr sz="2550" spc="-7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thứ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3C2E12"/>
                </a:solidFill>
                <a:latin typeface="Tahoma"/>
                <a:cs typeface="Tahoma"/>
              </a:rPr>
              <a:t>tự.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Đương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nhiên,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cách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dễ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data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dạng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số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hóa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chúng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theo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kiểu </a:t>
            </a:r>
            <a:r>
              <a:rPr sz="2550" dirty="0">
                <a:solidFill>
                  <a:srgbClr val="3C2E12"/>
                </a:solidFill>
                <a:latin typeface="Tahoma"/>
                <a:cs typeface="Tahoma"/>
              </a:rPr>
              <a:t>1, 2, 3, 4, </a:t>
            </a:r>
            <a:r>
              <a:rPr sz="2550" spc="20" dirty="0">
                <a:solidFill>
                  <a:srgbClr val="3C2E12"/>
                </a:solidFill>
                <a:latin typeface="Tahoma"/>
                <a:cs typeface="Tahoma"/>
              </a:rPr>
              <a:t>5…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dựa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trên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mức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độ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chúng,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nhưng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chúng </a:t>
            </a:r>
            <a:r>
              <a:rPr sz="2550" spc="95" dirty="0">
                <a:solidFill>
                  <a:srgbClr val="3C2E12"/>
                </a:solidFill>
                <a:latin typeface="Tahoma"/>
                <a:cs typeface="Tahoma"/>
              </a:rPr>
              <a:t>ta </a:t>
            </a:r>
            <a:r>
              <a:rPr sz="2550" spc="-7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chắc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chắn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rằng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khoảng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cách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giữa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mỗi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kiểu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ordinal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data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5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0" dirty="0">
                <a:solidFill>
                  <a:srgbClr val="3C2E12"/>
                </a:solidFill>
                <a:latin typeface="Tahoma"/>
                <a:cs typeface="Tahoma"/>
              </a:rPr>
              <a:t>bằng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nhau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được.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55" dirty="0">
                <a:solidFill>
                  <a:srgbClr val="3C2E12"/>
                </a:solidFill>
                <a:latin typeface="Tahoma"/>
                <a:cs typeface="Tahoma"/>
              </a:rPr>
              <a:t>Vì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5" dirty="0">
                <a:solidFill>
                  <a:srgbClr val="3C2E12"/>
                </a:solidFill>
                <a:latin typeface="Tahoma"/>
                <a:cs typeface="Tahoma"/>
              </a:rPr>
              <a:t>vậy,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trường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0" dirty="0">
                <a:solidFill>
                  <a:srgbClr val="3C2E12"/>
                </a:solidFill>
                <a:latin typeface="Tahoma"/>
                <a:cs typeface="Tahoma"/>
              </a:rPr>
              <a:t>hợp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3C2E12"/>
                </a:solidFill>
                <a:latin typeface="Tahoma"/>
                <a:cs typeface="Tahoma"/>
              </a:rPr>
              <a:t>này,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20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đề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xuất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75" dirty="0">
                <a:solidFill>
                  <a:srgbClr val="3C2E12"/>
                </a:solidFill>
                <a:latin typeface="Tahoma"/>
                <a:cs typeface="Tahoma"/>
              </a:rPr>
              <a:t>việc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dụng </a:t>
            </a:r>
            <a:r>
              <a:rPr sz="2550" spc="-7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mean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average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price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5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xác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định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“khoảng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60" dirty="0">
                <a:solidFill>
                  <a:srgbClr val="3C2E12"/>
                </a:solidFill>
                <a:latin typeface="Tahoma"/>
                <a:cs typeface="Tahoma"/>
              </a:rPr>
              <a:t>cách”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40" dirty="0">
                <a:solidFill>
                  <a:srgbClr val="3C2E12"/>
                </a:solidFill>
                <a:latin typeface="Tahoma"/>
                <a:cs typeface="Tahoma"/>
              </a:rPr>
              <a:t>giữa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5" dirty="0">
                <a:solidFill>
                  <a:srgbClr val="3C2E12"/>
                </a:solidFill>
                <a:latin typeface="Tahoma"/>
                <a:cs typeface="Tahoma"/>
              </a:rPr>
              <a:t>từng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20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trị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50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sz="2550" spc="-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mỗi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5" dirty="0">
                <a:solidFill>
                  <a:srgbClr val="3C2E12"/>
                </a:solidFill>
                <a:latin typeface="Tahoma"/>
                <a:cs typeface="Tahoma"/>
              </a:rPr>
              <a:t>cột </a:t>
            </a:r>
            <a:r>
              <a:rPr sz="2550" spc="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5" dirty="0">
                <a:solidFill>
                  <a:srgbClr val="3C2E12"/>
                </a:solidFill>
                <a:latin typeface="Tahoma"/>
                <a:cs typeface="Tahoma"/>
              </a:rPr>
              <a:t>ordinal</a:t>
            </a:r>
            <a:r>
              <a:rPr sz="2550" spc="-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14" dirty="0">
                <a:solidFill>
                  <a:srgbClr val="3C2E12"/>
                </a:solidFill>
                <a:latin typeface="Tahoma"/>
                <a:cs typeface="Tahoma"/>
              </a:rPr>
              <a:t>data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75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00" dirty="0">
                <a:solidFill>
                  <a:srgbClr val="3C2E12"/>
                </a:solidFill>
                <a:latin typeface="Tahoma"/>
                <a:cs typeface="Tahoma"/>
              </a:rPr>
              <a:t>cách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30" dirty="0">
                <a:solidFill>
                  <a:srgbClr val="3C2E12"/>
                </a:solidFill>
                <a:latin typeface="Tahoma"/>
                <a:cs typeface="Tahoma"/>
              </a:rPr>
              <a:t>chính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90" dirty="0">
                <a:solidFill>
                  <a:srgbClr val="3C2E12"/>
                </a:solidFill>
                <a:latin typeface="Tahoma"/>
                <a:cs typeface="Tahoma"/>
              </a:rPr>
              <a:t>xác</a:t>
            </a:r>
            <a:r>
              <a:rPr sz="2550" spc="-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550" spc="165" dirty="0">
                <a:solidFill>
                  <a:srgbClr val="3C2E12"/>
                </a:solidFill>
                <a:latin typeface="Tahoma"/>
                <a:cs typeface="Tahoma"/>
              </a:rPr>
              <a:t>hơn</a:t>
            </a:r>
            <a:endParaRPr sz="2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868" y="3654025"/>
            <a:ext cx="11725273" cy="2981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868" y="6751015"/>
            <a:ext cx="11725273" cy="25050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30"/>
              </a:spcBef>
              <a:tabLst>
                <a:tab pos="16530955" algn="l"/>
              </a:tabLst>
            </a:pPr>
            <a:r>
              <a:rPr u="none" spc="240" dirty="0"/>
              <a:t>Số</a:t>
            </a:r>
            <a:r>
              <a:rPr u="none" spc="5" dirty="0"/>
              <a:t> </a:t>
            </a:r>
            <a:r>
              <a:rPr spc="250" dirty="0"/>
              <a:t>hóa</a:t>
            </a:r>
            <a:r>
              <a:rPr spc="10" dirty="0"/>
              <a:t> </a:t>
            </a:r>
            <a:r>
              <a:rPr spc="254" dirty="0"/>
              <a:t>các</a:t>
            </a:r>
            <a:r>
              <a:rPr spc="10" dirty="0"/>
              <a:t> </a:t>
            </a:r>
            <a:r>
              <a:rPr spc="229" dirty="0"/>
              <a:t>cột</a:t>
            </a:r>
            <a:r>
              <a:rPr spc="10" dirty="0"/>
              <a:t> </a:t>
            </a:r>
            <a:r>
              <a:rPr spc="229" dirty="0"/>
              <a:t>ordinal</a:t>
            </a:r>
            <a:r>
              <a:rPr spc="5" dirty="0"/>
              <a:t> </a:t>
            </a:r>
            <a:r>
              <a:rPr spc="250" dirty="0"/>
              <a:t>data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12466" y="2513963"/>
            <a:ext cx="127603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50" dirty="0">
                <a:solidFill>
                  <a:srgbClr val="3C2E12"/>
                </a:solidFill>
                <a:latin typeface="Tahoma"/>
                <a:cs typeface="Tahoma"/>
              </a:rPr>
              <a:t>Ví</a:t>
            </a:r>
            <a:r>
              <a:rPr sz="34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35" dirty="0">
                <a:solidFill>
                  <a:srgbClr val="3C2E12"/>
                </a:solidFill>
                <a:latin typeface="Tahoma"/>
                <a:cs typeface="Tahoma"/>
              </a:rPr>
              <a:t>dụ: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0" dirty="0">
                <a:solidFill>
                  <a:srgbClr val="3C2E12"/>
                </a:solidFill>
                <a:latin typeface="Tahoma"/>
                <a:cs typeface="Tahoma"/>
              </a:rPr>
              <a:t>(số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7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14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14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r>
              <a:rPr sz="34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55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21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50" dirty="0">
                <a:solidFill>
                  <a:srgbClr val="3C2E12"/>
                </a:solidFill>
                <a:latin typeface="Tahoma"/>
                <a:cs typeface="Tahoma"/>
              </a:rPr>
              <a:t>thuộc</a:t>
            </a:r>
            <a:r>
              <a:rPr sz="3400" spc="-1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80" dirty="0">
                <a:solidFill>
                  <a:srgbClr val="3C2E12"/>
                </a:solidFill>
                <a:latin typeface="Tahoma"/>
                <a:cs typeface="Tahoma"/>
              </a:rPr>
              <a:t>dạng</a:t>
            </a:r>
            <a:r>
              <a:rPr sz="3400" spc="-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0" dirty="0">
                <a:solidFill>
                  <a:srgbClr val="3C2E12"/>
                </a:solidFill>
                <a:latin typeface="Tahoma"/>
                <a:cs typeface="Tahoma"/>
              </a:rPr>
              <a:t>Glove):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058126"/>
            <a:ext cx="7934324" cy="36766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3054947"/>
            <a:ext cx="9096374" cy="36861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30"/>
              </a:spcBef>
              <a:tabLst>
                <a:tab pos="16530955" algn="l"/>
              </a:tabLst>
            </a:pPr>
            <a:r>
              <a:rPr u="none" spc="240" dirty="0"/>
              <a:t>Số</a:t>
            </a:r>
            <a:r>
              <a:rPr u="none" spc="5" dirty="0"/>
              <a:t> </a:t>
            </a:r>
            <a:r>
              <a:rPr spc="250" dirty="0"/>
              <a:t>hóa</a:t>
            </a:r>
            <a:r>
              <a:rPr spc="10" dirty="0"/>
              <a:t> </a:t>
            </a:r>
            <a:r>
              <a:rPr spc="254" dirty="0"/>
              <a:t>các</a:t>
            </a:r>
            <a:r>
              <a:rPr spc="10" dirty="0"/>
              <a:t> </a:t>
            </a:r>
            <a:r>
              <a:rPr spc="229" dirty="0"/>
              <a:t>cột</a:t>
            </a:r>
            <a:r>
              <a:rPr spc="10" dirty="0"/>
              <a:t> </a:t>
            </a:r>
            <a:r>
              <a:rPr spc="229" dirty="0"/>
              <a:t>ordinal</a:t>
            </a:r>
            <a:r>
              <a:rPr spc="5" dirty="0"/>
              <a:t> </a:t>
            </a:r>
            <a:r>
              <a:rPr spc="250" dirty="0"/>
              <a:t>data	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148" y="2467603"/>
            <a:ext cx="54870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100" dirty="0">
                <a:solidFill>
                  <a:srgbClr val="3C2E12"/>
                </a:solidFill>
                <a:latin typeface="Tahoma"/>
                <a:cs typeface="Tahoma"/>
              </a:rPr>
              <a:t>Kết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75" dirty="0">
                <a:solidFill>
                  <a:srgbClr val="3C2E12"/>
                </a:solidFill>
                <a:latin typeface="Tahoma"/>
                <a:cs typeface="Tahoma"/>
              </a:rPr>
              <a:t>quả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55" dirty="0">
                <a:solidFill>
                  <a:srgbClr val="3C2E12"/>
                </a:solidFill>
                <a:latin typeface="Tahoma"/>
                <a:cs typeface="Tahoma"/>
              </a:rPr>
              <a:t>số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75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14" dirty="0">
                <a:solidFill>
                  <a:srgbClr val="3C2E12"/>
                </a:solidFill>
                <a:latin typeface="Tahoma"/>
                <a:cs typeface="Tahoma"/>
              </a:rPr>
              <a:t>cột</a:t>
            </a:r>
            <a:r>
              <a:rPr sz="3400" spc="-1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3400" spc="114" dirty="0">
                <a:solidFill>
                  <a:srgbClr val="3C2E12"/>
                </a:solidFill>
                <a:latin typeface="Tahoma"/>
                <a:cs typeface="Tahoma"/>
              </a:rPr>
              <a:t>Exterior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868" y="2266595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217163"/>
            <a:ext cx="11725273" cy="2219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6488063"/>
            <a:ext cx="11725273" cy="21431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804030"/>
            <a:ext cx="377126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280" dirty="0"/>
              <a:t>Mô</a:t>
            </a:r>
            <a:r>
              <a:rPr u="none" dirty="0"/>
              <a:t> </a:t>
            </a:r>
            <a:r>
              <a:rPr u="none" spc="245" dirty="0"/>
              <a:t>hình</a:t>
            </a:r>
            <a:r>
              <a:rPr u="none" dirty="0"/>
              <a:t> </a:t>
            </a:r>
            <a:r>
              <a:rPr u="none" spc="250" dirty="0"/>
              <a:t>hóa</a:t>
            </a:r>
            <a:r>
              <a:rPr u="none" spc="5" dirty="0"/>
              <a:t> </a:t>
            </a:r>
            <a:r>
              <a:rPr u="none" spc="265" dirty="0"/>
              <a:t>dữ</a:t>
            </a:r>
            <a:r>
              <a:rPr u="none" dirty="0"/>
              <a:t> </a:t>
            </a:r>
            <a:r>
              <a:rPr u="none" spc="215" dirty="0"/>
              <a:t>liệu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6234" y="5947660"/>
            <a:ext cx="917003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50" spc="280" dirty="0">
                <a:latin typeface="Tahoma"/>
                <a:cs typeface="Tahoma"/>
              </a:rPr>
              <a:t>Mô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hình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hóa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dữ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4" dirty="0">
                <a:latin typeface="Tahoma"/>
                <a:cs typeface="Tahoma"/>
              </a:rPr>
              <a:t>liệu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35" dirty="0">
                <a:latin typeface="Tahoma"/>
                <a:cs typeface="Tahoma"/>
              </a:rPr>
              <a:t>cho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5" dirty="0">
                <a:latin typeface="Tahoma"/>
                <a:cs typeface="Tahoma"/>
              </a:rPr>
              <a:t>các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0" dirty="0">
                <a:latin typeface="Tahoma"/>
                <a:cs typeface="Tahoma"/>
              </a:rPr>
              <a:t>vật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phẩm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30" dirty="0">
                <a:latin typeface="Tahoma"/>
                <a:cs typeface="Tahoma"/>
              </a:rPr>
              <a:t>thuộc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60" dirty="0">
                <a:latin typeface="Tahoma"/>
                <a:cs typeface="Tahoma"/>
              </a:rPr>
              <a:t>dạng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0" dirty="0">
                <a:latin typeface="Tahoma"/>
                <a:cs typeface="Tahoma"/>
              </a:rPr>
              <a:t>Gloves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868" y="2266592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293630"/>
            <a:ext cx="11725273" cy="2171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5767" y="6826961"/>
            <a:ext cx="11725273" cy="20478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804026"/>
            <a:ext cx="3771265" cy="457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u="none" spc="280" dirty="0"/>
              <a:t>Mô</a:t>
            </a:r>
            <a:r>
              <a:rPr u="none" dirty="0"/>
              <a:t> </a:t>
            </a:r>
            <a:r>
              <a:rPr u="none" spc="245" dirty="0"/>
              <a:t>hình</a:t>
            </a:r>
            <a:r>
              <a:rPr u="none" dirty="0"/>
              <a:t> </a:t>
            </a:r>
            <a:r>
              <a:rPr u="none" spc="250" dirty="0"/>
              <a:t>hóa</a:t>
            </a:r>
            <a:r>
              <a:rPr u="none" spc="5" dirty="0"/>
              <a:t> </a:t>
            </a:r>
            <a:r>
              <a:rPr u="none" spc="265" dirty="0"/>
              <a:t>dữ</a:t>
            </a:r>
            <a:r>
              <a:rPr u="none" dirty="0"/>
              <a:t> </a:t>
            </a:r>
            <a:r>
              <a:rPr u="none" spc="215" dirty="0"/>
              <a:t>liệu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13301" y="5947654"/>
            <a:ext cx="917638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50" spc="280" dirty="0">
                <a:latin typeface="Tahoma"/>
                <a:cs typeface="Tahoma"/>
              </a:rPr>
              <a:t>Mô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hình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hóa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dữ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4" dirty="0">
                <a:latin typeface="Tahoma"/>
                <a:cs typeface="Tahoma"/>
              </a:rPr>
              <a:t>liệu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35" dirty="0">
                <a:latin typeface="Tahoma"/>
                <a:cs typeface="Tahoma"/>
              </a:rPr>
              <a:t>cho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75" dirty="0">
                <a:latin typeface="Tahoma"/>
                <a:cs typeface="Tahoma"/>
              </a:rPr>
              <a:t>các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0" dirty="0">
                <a:latin typeface="Tahoma"/>
                <a:cs typeface="Tahoma"/>
              </a:rPr>
              <a:t>vật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phẩm</a:t>
            </a:r>
            <a:r>
              <a:rPr sz="2650" spc="-130" dirty="0">
                <a:latin typeface="Tahoma"/>
                <a:cs typeface="Tahoma"/>
              </a:rPr>
              <a:t> </a:t>
            </a:r>
            <a:r>
              <a:rPr sz="2650" spc="130" dirty="0">
                <a:latin typeface="Tahoma"/>
                <a:cs typeface="Tahoma"/>
              </a:rPr>
              <a:t>thuộc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60" dirty="0">
                <a:latin typeface="Tahoma"/>
                <a:cs typeface="Tahoma"/>
              </a:rPr>
              <a:t>dạng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80" dirty="0">
                <a:latin typeface="Tahoma"/>
                <a:cs typeface="Tahoma"/>
              </a:rPr>
              <a:t>Sticker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1820" y="2680756"/>
            <a:ext cx="8919210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50" spc="280" dirty="0">
                <a:latin typeface="Tahoma"/>
                <a:cs typeface="Tahoma"/>
              </a:rPr>
              <a:t>Mô</a:t>
            </a:r>
            <a:r>
              <a:rPr sz="2650" spc="-140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hình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50" dirty="0">
                <a:latin typeface="Tahoma"/>
                <a:cs typeface="Tahoma"/>
              </a:rPr>
              <a:t>hóa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dữ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4" dirty="0">
                <a:latin typeface="Tahoma"/>
                <a:cs typeface="Tahoma"/>
              </a:rPr>
              <a:t>liệu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35" dirty="0">
                <a:latin typeface="Tahoma"/>
                <a:cs typeface="Tahoma"/>
              </a:rPr>
              <a:t>cho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5" dirty="0">
                <a:latin typeface="Tahoma"/>
                <a:cs typeface="Tahoma"/>
              </a:rPr>
              <a:t>các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70" dirty="0">
                <a:latin typeface="Tahoma"/>
                <a:cs typeface="Tahoma"/>
              </a:rPr>
              <a:t>vật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85" dirty="0">
                <a:latin typeface="Tahoma"/>
                <a:cs typeface="Tahoma"/>
              </a:rPr>
              <a:t>phẩm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30" dirty="0">
                <a:latin typeface="Tahoma"/>
                <a:cs typeface="Tahoma"/>
              </a:rPr>
              <a:t>thuộc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60" dirty="0">
                <a:latin typeface="Tahoma"/>
                <a:cs typeface="Tahoma"/>
              </a:rPr>
              <a:t>dạng</a:t>
            </a:r>
            <a:r>
              <a:rPr sz="2650" spc="-135" dirty="0">
                <a:latin typeface="Tahoma"/>
                <a:cs typeface="Tahoma"/>
              </a:rPr>
              <a:t> </a:t>
            </a:r>
            <a:r>
              <a:rPr sz="2650" spc="110" dirty="0">
                <a:latin typeface="Tahoma"/>
                <a:cs typeface="Tahoma"/>
              </a:rPr>
              <a:t>Knife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117632"/>
            <a:ext cx="47917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u="none" spc="245" dirty="0"/>
              <a:t>Tổng</a:t>
            </a:r>
            <a:r>
              <a:rPr sz="4000" u="none" spc="-10" dirty="0"/>
              <a:t> </a:t>
            </a:r>
            <a:r>
              <a:rPr sz="4000" u="none" spc="305" dirty="0"/>
              <a:t>hợp</a:t>
            </a:r>
            <a:r>
              <a:rPr sz="4000" u="none" spc="-10" dirty="0"/>
              <a:t> </a:t>
            </a:r>
            <a:r>
              <a:rPr sz="4000" u="none" spc="300" dirty="0"/>
              <a:t>kết</a:t>
            </a:r>
            <a:r>
              <a:rPr sz="4000" u="none" spc="-10" dirty="0"/>
              <a:t> </a:t>
            </a:r>
            <a:r>
              <a:rPr sz="4000" u="none" spc="295" dirty="0"/>
              <a:t>quả: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9148747" y="3475278"/>
            <a:ext cx="0" cy="5915660"/>
          </a:xfrm>
          <a:custGeom>
            <a:avLst/>
            <a:gdLst/>
            <a:ahLst/>
            <a:cxnLst/>
            <a:rect l="l" t="t" r="r" b="b"/>
            <a:pathLst>
              <a:path h="5915659">
                <a:moveTo>
                  <a:pt x="0" y="0"/>
                </a:moveTo>
                <a:lnTo>
                  <a:pt x="0" y="5915053"/>
                </a:lnTo>
              </a:path>
            </a:pathLst>
          </a:custGeom>
          <a:ln w="9530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0" y="2160968"/>
            <a:ext cx="7339965" cy="451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265" dirty="0">
                <a:solidFill>
                  <a:srgbClr val="3C2E12"/>
                </a:solidFill>
                <a:latin typeface="Cambria"/>
                <a:cs typeface="Cambria"/>
              </a:rPr>
              <a:t>a.</a:t>
            </a:r>
            <a:r>
              <a:rPr sz="2900" b="1" spc="-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50" dirty="0">
                <a:solidFill>
                  <a:srgbClr val="3C2E12"/>
                </a:solidFill>
                <a:latin typeface="Cambria"/>
                <a:cs typeface="Cambria"/>
              </a:rPr>
              <a:t>Đánh</a:t>
            </a:r>
            <a:r>
              <a:rPr sz="2900" b="1" spc="-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195" dirty="0">
                <a:solidFill>
                  <a:srgbClr val="3C2E12"/>
                </a:solidFill>
                <a:latin typeface="Cambria"/>
                <a:cs typeface="Cambria"/>
              </a:rPr>
              <a:t>giá</a:t>
            </a:r>
            <a:r>
              <a:rPr sz="2900" b="1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15" dirty="0">
                <a:solidFill>
                  <a:srgbClr val="3C2E12"/>
                </a:solidFill>
                <a:latin typeface="Cambria"/>
                <a:cs typeface="Cambria"/>
              </a:rPr>
              <a:t>kết</a:t>
            </a:r>
            <a:r>
              <a:rPr sz="2900" b="1" spc="-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15" dirty="0">
                <a:solidFill>
                  <a:srgbClr val="3C2E12"/>
                </a:solidFill>
                <a:latin typeface="Cambria"/>
                <a:cs typeface="Cambria"/>
              </a:rPr>
              <a:t>quả:</a:t>
            </a:r>
            <a:endParaRPr sz="2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Cambria"/>
              <a:cs typeface="Cambria"/>
            </a:endParaRPr>
          </a:p>
          <a:p>
            <a:pPr marL="12700" marR="5080">
              <a:lnSpc>
                <a:spcPct val="116300"/>
              </a:lnSpc>
            </a:pP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Nhìn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chung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thì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giá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vẻ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mối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quan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hệ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tuyến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tính </a:t>
            </a:r>
            <a:r>
              <a:rPr sz="2850" spc="85" dirty="0">
                <a:solidFill>
                  <a:srgbClr val="3C2E12"/>
                </a:solidFill>
                <a:latin typeface="Tahoma"/>
                <a:cs typeface="Tahoma"/>
              </a:rPr>
              <a:t>với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các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biến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độc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lập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0" dirty="0">
                <a:solidFill>
                  <a:srgbClr val="3C2E12"/>
                </a:solidFill>
                <a:latin typeface="Tahoma"/>
                <a:cs typeface="Tahoma"/>
              </a:rPr>
              <a:t>Rarity,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0" dirty="0">
                <a:solidFill>
                  <a:srgbClr val="3C2E12"/>
                </a:solidFill>
                <a:latin typeface="Tahoma"/>
                <a:cs typeface="Tahoma"/>
              </a:rPr>
              <a:t>Extra,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80" dirty="0">
                <a:solidFill>
                  <a:srgbClr val="3C2E12"/>
                </a:solidFill>
                <a:latin typeface="Tahoma"/>
                <a:cs typeface="Tahoma"/>
              </a:rPr>
              <a:t>Exterior,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Time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on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Market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và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Average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volume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sale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như </a:t>
            </a:r>
            <a:r>
              <a:rPr sz="2850" spc="200" dirty="0">
                <a:solidFill>
                  <a:srgbClr val="3C2E12"/>
                </a:solidFill>
                <a:latin typeface="Tahoma"/>
                <a:cs typeface="Tahoma"/>
              </a:rPr>
              <a:t>nhóm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dự </a:t>
            </a:r>
            <a:r>
              <a:rPr sz="2850" spc="19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đoán </a:t>
            </a:r>
            <a:r>
              <a:rPr sz="2850" spc="190" dirty="0">
                <a:solidFill>
                  <a:srgbClr val="3C2E12"/>
                </a:solidFill>
                <a:latin typeface="Tahoma"/>
                <a:cs typeface="Tahoma"/>
              </a:rPr>
              <a:t>mà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còn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phụ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thuộc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vào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nhiều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yếu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tố </a:t>
            </a:r>
            <a:r>
              <a:rPr sz="2850" spc="-8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khác,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dẫn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tới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kết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quả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5" dirty="0">
                <a:solidFill>
                  <a:srgbClr val="3C2E12"/>
                </a:solidFill>
                <a:latin typeface="Tahoma"/>
                <a:cs typeface="Tahoma"/>
              </a:rPr>
              <a:t>model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kỳ </a:t>
            </a:r>
            <a:r>
              <a:rPr sz="2850" spc="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vọng.</a:t>
            </a:r>
            <a:endParaRPr sz="28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1597" y="2160968"/>
            <a:ext cx="7206615" cy="703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254" dirty="0">
                <a:solidFill>
                  <a:srgbClr val="3C2E12"/>
                </a:solidFill>
                <a:latin typeface="Cambria"/>
                <a:cs typeface="Cambria"/>
              </a:rPr>
              <a:t>b.</a:t>
            </a:r>
            <a:r>
              <a:rPr sz="2900" b="1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50" dirty="0">
                <a:solidFill>
                  <a:srgbClr val="3C2E12"/>
                </a:solidFill>
                <a:latin typeface="Cambria"/>
                <a:cs typeface="Cambria"/>
              </a:rPr>
              <a:t>Khó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45" dirty="0">
                <a:solidFill>
                  <a:srgbClr val="3C2E12"/>
                </a:solidFill>
                <a:latin typeface="Cambria"/>
                <a:cs typeface="Cambria"/>
              </a:rPr>
              <a:t>khăn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65" dirty="0">
                <a:solidFill>
                  <a:srgbClr val="3C2E12"/>
                </a:solidFill>
                <a:latin typeface="Cambria"/>
                <a:cs typeface="Cambria"/>
              </a:rPr>
              <a:t>và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25" dirty="0">
                <a:solidFill>
                  <a:srgbClr val="3C2E12"/>
                </a:solidFill>
                <a:latin typeface="Cambria"/>
                <a:cs typeface="Cambria"/>
              </a:rPr>
              <a:t>kinh</a:t>
            </a:r>
            <a:r>
              <a:rPr sz="2900" b="1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29" dirty="0">
                <a:solidFill>
                  <a:srgbClr val="3C2E12"/>
                </a:solidFill>
                <a:latin typeface="Cambria"/>
                <a:cs typeface="Cambria"/>
              </a:rPr>
              <a:t>nghiệm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54" dirty="0">
                <a:solidFill>
                  <a:srgbClr val="3C2E12"/>
                </a:solidFill>
                <a:latin typeface="Cambria"/>
                <a:cs typeface="Cambria"/>
              </a:rPr>
              <a:t>rút</a:t>
            </a:r>
            <a:r>
              <a:rPr sz="2900" b="1" spc="5" dirty="0">
                <a:solidFill>
                  <a:srgbClr val="3C2E12"/>
                </a:solidFill>
                <a:latin typeface="Cambria"/>
                <a:cs typeface="Cambria"/>
              </a:rPr>
              <a:t> </a:t>
            </a:r>
            <a:r>
              <a:rPr sz="2900" b="1" spc="215" dirty="0">
                <a:solidFill>
                  <a:srgbClr val="3C2E12"/>
                </a:solidFill>
                <a:latin typeface="Cambria"/>
                <a:cs typeface="Cambria"/>
              </a:rPr>
              <a:t>ra:</a:t>
            </a:r>
            <a:endParaRPr sz="2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Cambria"/>
              <a:cs typeface="Cambria"/>
            </a:endParaRPr>
          </a:p>
          <a:p>
            <a:pPr marL="333375" marR="5080">
              <a:lnSpc>
                <a:spcPct val="116199"/>
              </a:lnSpc>
            </a:pP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Khó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khăn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gặp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5" dirty="0">
                <a:solidFill>
                  <a:srgbClr val="3C2E12"/>
                </a:solidFill>
                <a:latin typeface="Tahoma"/>
                <a:cs typeface="Tahoma"/>
              </a:rPr>
              <a:t>phải: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tìm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đặc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trưng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dữ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liệu,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số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hóa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các </a:t>
            </a:r>
            <a:r>
              <a:rPr sz="2850" spc="100" dirty="0">
                <a:solidFill>
                  <a:srgbClr val="3C2E12"/>
                </a:solidFill>
                <a:latin typeface="Tahoma"/>
                <a:cs typeface="Tahoma"/>
              </a:rPr>
              <a:t>cột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ordinal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data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và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việc </a:t>
            </a:r>
            <a:r>
              <a:rPr sz="2850" spc="165" dirty="0">
                <a:solidFill>
                  <a:srgbClr val="3C2E12"/>
                </a:solidFill>
                <a:latin typeface="Tahoma"/>
                <a:cs typeface="Tahoma"/>
              </a:rPr>
              <a:t>model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chạy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không đúng </a:t>
            </a:r>
            <a:r>
              <a:rPr sz="2850" spc="180" dirty="0">
                <a:solidFill>
                  <a:srgbClr val="3C2E12"/>
                </a:solidFill>
                <a:latin typeface="Tahoma"/>
                <a:cs typeface="Tahoma"/>
              </a:rPr>
              <a:t>như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kỳ </a:t>
            </a:r>
            <a:r>
              <a:rPr sz="2850" spc="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vọng.</a:t>
            </a:r>
            <a:endParaRPr sz="2850">
              <a:latin typeface="Tahoma"/>
              <a:cs typeface="Tahoma"/>
            </a:endParaRPr>
          </a:p>
          <a:p>
            <a:pPr marL="333375" marR="162560">
              <a:lnSpc>
                <a:spcPct val="116199"/>
              </a:lnSpc>
            </a:pPr>
            <a:r>
              <a:rPr sz="2850" spc="195" dirty="0">
                <a:solidFill>
                  <a:srgbClr val="3C2E12"/>
                </a:solidFill>
                <a:latin typeface="Tahoma"/>
                <a:cs typeface="Tahoma"/>
              </a:rPr>
              <a:t>Những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điều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đã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học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5" dirty="0">
                <a:solidFill>
                  <a:srgbClr val="3C2E12"/>
                </a:solidFill>
                <a:latin typeface="Tahoma"/>
                <a:cs typeface="Tahoma"/>
              </a:rPr>
              <a:t>được: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cách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sử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dụng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Python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để tạo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ra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một </a:t>
            </a:r>
            <a:r>
              <a:rPr sz="2850" spc="165" dirty="0">
                <a:solidFill>
                  <a:srgbClr val="3C2E12"/>
                </a:solidFill>
                <a:latin typeface="Tahoma"/>
                <a:cs typeface="Tahoma"/>
              </a:rPr>
              <a:t>model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linear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regression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cơ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bản </a:t>
            </a:r>
            <a:r>
              <a:rPr sz="2850" spc="35" dirty="0">
                <a:solidFill>
                  <a:srgbClr val="3C2E12"/>
                </a:solidFill>
                <a:latin typeface="Tahoma"/>
                <a:cs typeface="Tahoma"/>
              </a:rPr>
              <a:t>(chia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tập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train/test, </a:t>
            </a:r>
            <a:r>
              <a:rPr sz="2850" spc="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multiple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linear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65" dirty="0">
                <a:solidFill>
                  <a:srgbClr val="3C2E12"/>
                </a:solidFill>
                <a:latin typeface="Tahoma"/>
                <a:cs typeface="Tahoma"/>
              </a:rPr>
              <a:t>regression…),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trực</a:t>
            </a:r>
            <a:r>
              <a:rPr sz="2850" spc="-14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quan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hóa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dữ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liệu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-35" dirty="0">
                <a:solidFill>
                  <a:srgbClr val="3C2E12"/>
                </a:solidFill>
                <a:latin typeface="Tahoma"/>
                <a:cs typeface="Tahoma"/>
              </a:rPr>
              <a:t>(vẽ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biểu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đồ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-55" dirty="0">
                <a:solidFill>
                  <a:srgbClr val="3C2E12"/>
                </a:solidFill>
                <a:latin typeface="Tahoma"/>
                <a:cs typeface="Tahoma"/>
              </a:rPr>
              <a:t>3D)...</a:t>
            </a:r>
            <a:endParaRPr sz="2850">
              <a:latin typeface="Tahoma"/>
              <a:cs typeface="Tahoma"/>
            </a:endParaRPr>
          </a:p>
          <a:p>
            <a:pPr marL="333375" marR="121285">
              <a:lnSpc>
                <a:spcPct val="116199"/>
              </a:lnSpc>
            </a:pPr>
            <a:r>
              <a:rPr sz="2850" spc="195" dirty="0">
                <a:solidFill>
                  <a:srgbClr val="3C2E12"/>
                </a:solidFill>
                <a:latin typeface="Tahoma"/>
                <a:cs typeface="Tahoma"/>
              </a:rPr>
              <a:t>Những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gì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0" dirty="0">
                <a:solidFill>
                  <a:srgbClr val="3C2E12"/>
                </a:solidFill>
                <a:latin typeface="Tahoma"/>
                <a:cs typeface="Tahoma"/>
              </a:rPr>
              <a:t>sẽ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làm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nếu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có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thêm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thời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5" dirty="0">
                <a:solidFill>
                  <a:srgbClr val="3C2E12"/>
                </a:solidFill>
                <a:latin typeface="Tahoma"/>
                <a:cs typeface="Tahoma"/>
              </a:rPr>
              <a:t>gian: </a:t>
            </a:r>
            <a:r>
              <a:rPr sz="2850" spc="-8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tìm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một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hướng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đi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khác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để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dự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đoán</a:t>
            </a:r>
            <a:r>
              <a:rPr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giá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skin</a:t>
            </a:r>
            <a:endParaRPr sz="28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918" y="1394385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750" y="2011894"/>
            <a:ext cx="8105774" cy="6762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577557" y="1919013"/>
            <a:ext cx="7221220" cy="7121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2230">
              <a:lnSpc>
                <a:spcPct val="116100"/>
              </a:lnSpc>
              <a:spcBef>
                <a:spcPts val="100"/>
              </a:spcBef>
            </a:pPr>
            <a:r>
              <a:rPr sz="2850" spc="35" dirty="0">
                <a:solidFill>
                  <a:srgbClr val="3C2E12"/>
                </a:solidFill>
                <a:latin typeface="Tahoma"/>
                <a:cs typeface="Tahoma"/>
              </a:rPr>
              <a:t>CS:GO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tựa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game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bắn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súng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góc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nhìn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thứ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nhất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phát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triển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bởi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35" dirty="0">
                <a:solidFill>
                  <a:srgbClr val="3C2E12"/>
                </a:solidFill>
                <a:latin typeface="Tahoma"/>
                <a:cs typeface="Tahoma"/>
              </a:rPr>
              <a:t>Valve.</a:t>
            </a:r>
            <a:endParaRPr lang="en-US" sz="2850" spc="35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62230">
              <a:lnSpc>
                <a:spcPct val="116100"/>
              </a:lnSpc>
              <a:spcBef>
                <a:spcPts val="100"/>
              </a:spcBef>
            </a:pPr>
            <a:endParaRPr lang="en-US" sz="2850" spc="8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62230">
              <a:lnSpc>
                <a:spcPct val="116100"/>
              </a:lnSpc>
              <a:spcBef>
                <a:spcPts val="100"/>
              </a:spcBef>
            </a:pPr>
            <a:r>
              <a:rPr lang="vi-VN" sz="2850" spc="80" dirty="0" err="1">
                <a:solidFill>
                  <a:srgbClr val="3C2E12"/>
                </a:solidFill>
                <a:latin typeface="Tahoma"/>
                <a:cs typeface="Tahoma"/>
              </a:rPr>
              <a:t>Skins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9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6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95" dirty="0">
                <a:solidFill>
                  <a:srgbClr val="3C2E12"/>
                </a:solidFill>
                <a:latin typeface="Tahoma"/>
                <a:cs typeface="Tahoma"/>
              </a:rPr>
              <a:t>thiết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00" dirty="0">
                <a:solidFill>
                  <a:srgbClr val="3C2E12"/>
                </a:solidFill>
                <a:latin typeface="Tahoma"/>
                <a:cs typeface="Tahoma"/>
              </a:rPr>
              <a:t>kế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90" dirty="0">
                <a:solidFill>
                  <a:srgbClr val="3C2E12"/>
                </a:solidFill>
                <a:latin typeface="Tahoma"/>
                <a:cs typeface="Tahoma"/>
              </a:rPr>
              <a:t>tùy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35" dirty="0">
                <a:solidFill>
                  <a:srgbClr val="3C2E12"/>
                </a:solidFill>
                <a:latin typeface="Tahoma"/>
                <a:cs typeface="Tahoma"/>
              </a:rPr>
              <a:t>chọn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80" dirty="0">
                <a:solidFill>
                  <a:srgbClr val="3C2E12"/>
                </a:solidFill>
                <a:latin typeface="Tahoma"/>
                <a:cs typeface="Tahoma"/>
              </a:rPr>
              <a:t>với</a:t>
            </a:r>
            <a:r>
              <a:rPr lang="vi-VN" sz="285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45" dirty="0">
                <a:solidFill>
                  <a:srgbClr val="3C2E12"/>
                </a:solidFill>
                <a:latin typeface="Tahoma"/>
                <a:cs typeface="Tahoma"/>
              </a:rPr>
              <a:t>họa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80" dirty="0">
                <a:solidFill>
                  <a:srgbClr val="3C2E12"/>
                </a:solidFill>
                <a:latin typeface="Tahoma"/>
                <a:cs typeface="Tahoma"/>
              </a:rPr>
              <a:t>tiết </a:t>
            </a:r>
            <a:r>
              <a:rPr lang="vi-VN"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2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65" dirty="0">
                <a:solidFill>
                  <a:srgbClr val="3C2E12"/>
                </a:solidFill>
                <a:latin typeface="Tahoma"/>
                <a:cs typeface="Tahoma"/>
              </a:rPr>
              <a:t>vẽ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14" dirty="0">
                <a:solidFill>
                  <a:srgbClr val="3C2E12"/>
                </a:solidFill>
                <a:latin typeface="Tahoma"/>
                <a:cs typeface="Tahoma"/>
              </a:rPr>
              <a:t>lên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65" dirty="0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05" dirty="0">
                <a:solidFill>
                  <a:srgbClr val="3C2E12"/>
                </a:solidFill>
                <a:latin typeface="Tahoma"/>
                <a:cs typeface="Tahoma"/>
              </a:rPr>
              <a:t>loại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95" dirty="0">
                <a:solidFill>
                  <a:srgbClr val="3C2E12"/>
                </a:solidFill>
                <a:latin typeface="Tahoma"/>
                <a:cs typeface="Tahoma"/>
              </a:rPr>
              <a:t>vũ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14" dirty="0">
                <a:solidFill>
                  <a:srgbClr val="3C2E12"/>
                </a:solidFill>
                <a:latin typeface="Tahoma"/>
                <a:cs typeface="Tahoma"/>
              </a:rPr>
              <a:t>khí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45" dirty="0">
                <a:solidFill>
                  <a:srgbClr val="3C2E12"/>
                </a:solidFill>
                <a:latin typeface="Tahoma"/>
                <a:cs typeface="Tahoma"/>
              </a:rPr>
              <a:t>trong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05" dirty="0" err="1">
                <a:solidFill>
                  <a:srgbClr val="3C2E12"/>
                </a:solidFill>
                <a:latin typeface="Tahoma"/>
                <a:cs typeface="Tahoma"/>
              </a:rPr>
              <a:t>game</a:t>
            </a:r>
            <a:r>
              <a:rPr lang="vi-VN" sz="2850" spc="105" dirty="0">
                <a:solidFill>
                  <a:srgbClr val="3C2E12"/>
                </a:solidFill>
                <a:latin typeface="Tahoma"/>
                <a:cs typeface="Tahoma"/>
              </a:rPr>
              <a:t>, </a:t>
            </a:r>
            <a:r>
              <a:rPr lang="vi-VN" sz="2850" spc="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14" dirty="0">
                <a:solidFill>
                  <a:srgbClr val="3C2E12"/>
                </a:solidFill>
                <a:latin typeface="Tahoma"/>
                <a:cs typeface="Tahoma"/>
              </a:rPr>
              <a:t>tạo </a:t>
            </a:r>
            <a:r>
              <a:rPr lang="vi-VN" sz="2850" spc="145" dirty="0">
                <a:solidFill>
                  <a:srgbClr val="3C2E12"/>
                </a:solidFill>
                <a:latin typeface="Tahoma"/>
                <a:cs typeface="Tahoma"/>
              </a:rPr>
              <a:t>nên </a:t>
            </a:r>
            <a:r>
              <a:rPr lang="vi-VN" sz="2850" spc="140" dirty="0">
                <a:solidFill>
                  <a:srgbClr val="3C2E12"/>
                </a:solidFill>
                <a:latin typeface="Tahoma"/>
                <a:cs typeface="Tahoma"/>
              </a:rPr>
              <a:t>sự </a:t>
            </a:r>
            <a:r>
              <a:rPr lang="vi-VN" sz="2850" spc="114" dirty="0">
                <a:solidFill>
                  <a:srgbClr val="3C2E12"/>
                </a:solidFill>
                <a:latin typeface="Tahoma"/>
                <a:cs typeface="Tahoma"/>
              </a:rPr>
              <a:t>độc </a:t>
            </a:r>
            <a:r>
              <a:rPr lang="vi-VN" sz="2850" spc="70" dirty="0">
                <a:solidFill>
                  <a:srgbClr val="3C2E12"/>
                </a:solidFill>
                <a:latin typeface="Tahoma"/>
                <a:cs typeface="Tahoma"/>
              </a:rPr>
              <a:t>đáo, </a:t>
            </a:r>
            <a:r>
              <a:rPr lang="vi-VN" sz="2850" spc="175" dirty="0">
                <a:solidFill>
                  <a:srgbClr val="3C2E12"/>
                </a:solidFill>
                <a:latin typeface="Tahoma"/>
                <a:cs typeface="Tahoma"/>
              </a:rPr>
              <a:t>mang </a:t>
            </a:r>
            <a:r>
              <a:rPr lang="vi-VN" sz="2850" spc="85" dirty="0">
                <a:solidFill>
                  <a:srgbClr val="3C2E12"/>
                </a:solidFill>
                <a:latin typeface="Tahoma"/>
                <a:cs typeface="Tahoma"/>
              </a:rPr>
              <a:t>lại </a:t>
            </a:r>
            <a:r>
              <a:rPr lang="vi-VN" sz="2850" spc="135" dirty="0">
                <a:solidFill>
                  <a:srgbClr val="3C2E12"/>
                </a:solidFill>
                <a:latin typeface="Tahoma"/>
                <a:cs typeface="Tahoma"/>
              </a:rPr>
              <a:t>cảm </a:t>
            </a:r>
            <a:r>
              <a:rPr lang="vi-VN" sz="2850" spc="100" dirty="0">
                <a:solidFill>
                  <a:srgbClr val="3C2E12"/>
                </a:solidFill>
                <a:latin typeface="Tahoma"/>
                <a:cs typeface="Tahoma"/>
              </a:rPr>
              <a:t>giác </a:t>
            </a:r>
            <a:r>
              <a:rPr lang="vi-VN" sz="2850" spc="-88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75" dirty="0">
                <a:solidFill>
                  <a:srgbClr val="3C2E12"/>
                </a:solidFill>
                <a:latin typeface="Tahoma"/>
                <a:cs typeface="Tahoma"/>
              </a:rPr>
              <a:t>hứng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35" dirty="0">
                <a:solidFill>
                  <a:srgbClr val="3C2E12"/>
                </a:solidFill>
                <a:latin typeface="Tahoma"/>
                <a:cs typeface="Tahoma"/>
              </a:rPr>
              <a:t>thú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30" dirty="0">
                <a:solidFill>
                  <a:srgbClr val="3C2E12"/>
                </a:solidFill>
                <a:latin typeface="Tahoma"/>
                <a:cs typeface="Tahoma"/>
              </a:rPr>
              <a:t>cho</a:t>
            </a:r>
            <a:r>
              <a:rPr lang="vi-VN"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150" dirty="0">
                <a:solidFill>
                  <a:srgbClr val="3C2E12"/>
                </a:solidFill>
                <a:latin typeface="Tahoma"/>
                <a:cs typeface="Tahoma"/>
              </a:rPr>
              <a:t>người</a:t>
            </a:r>
            <a:r>
              <a:rPr lang="vi-VN"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vi-VN" sz="2850" spc="65" dirty="0">
                <a:solidFill>
                  <a:srgbClr val="3C2E12"/>
                </a:solidFill>
                <a:latin typeface="Tahoma"/>
                <a:cs typeface="Tahoma"/>
              </a:rPr>
              <a:t>chơi.</a:t>
            </a:r>
            <a:endParaRPr lang="vi-VN" sz="2850" dirty="0">
              <a:latin typeface="Tahoma"/>
              <a:cs typeface="Tahoma"/>
            </a:endParaRPr>
          </a:p>
          <a:p>
            <a:pPr marL="12700" marR="62230">
              <a:lnSpc>
                <a:spcPct val="116100"/>
              </a:lnSpc>
              <a:spcBef>
                <a:spcPts val="100"/>
              </a:spcBef>
            </a:pPr>
            <a:endParaRPr sz="2850" dirty="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r>
              <a:rPr sz="2850" spc="80" dirty="0">
                <a:solidFill>
                  <a:srgbClr val="3C2E12"/>
                </a:solidFill>
                <a:latin typeface="Tahoma"/>
                <a:cs typeface="Tahoma"/>
              </a:rPr>
              <a:t>Skins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là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1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0" dirty="0">
                <a:solidFill>
                  <a:srgbClr val="3C2E12"/>
                </a:solidFill>
                <a:latin typeface="Tahoma"/>
                <a:cs typeface="Tahoma"/>
              </a:rPr>
              <a:t>phần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không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thể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thiếu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của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game,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được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mắt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năm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35" dirty="0">
                <a:solidFill>
                  <a:srgbClr val="3C2E12"/>
                </a:solidFill>
                <a:latin typeface="Tahoma"/>
                <a:cs typeface="Tahoma"/>
              </a:rPr>
              <a:t>2013,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70" dirty="0">
                <a:solidFill>
                  <a:srgbClr val="3C2E12"/>
                </a:solidFill>
                <a:latin typeface="Tahoma"/>
                <a:cs typeface="Tahoma"/>
              </a:rPr>
              <a:t>nó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đã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tạo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nên </a:t>
            </a:r>
            <a:r>
              <a:rPr sz="2850" spc="-8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70" dirty="0">
                <a:solidFill>
                  <a:srgbClr val="3C2E12"/>
                </a:solidFill>
                <a:latin typeface="Tahoma"/>
                <a:cs typeface="Tahoma"/>
              </a:rPr>
              <a:t>tác </a:t>
            </a:r>
            <a:r>
              <a:rPr sz="2850" spc="155" dirty="0">
                <a:solidFill>
                  <a:srgbClr val="3C2E12"/>
                </a:solidFill>
                <a:latin typeface="Tahoma"/>
                <a:cs typeface="Tahoma"/>
              </a:rPr>
              <a:t>động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vô </a:t>
            </a:r>
            <a:r>
              <a:rPr sz="2850" spc="140" dirty="0">
                <a:solidFill>
                  <a:srgbClr val="3C2E12"/>
                </a:solidFill>
                <a:latin typeface="Tahoma"/>
                <a:cs typeface="Tahoma"/>
              </a:rPr>
              <a:t>cùng </a:t>
            </a:r>
            <a:r>
              <a:rPr sz="2850" spc="175" dirty="0">
                <a:solidFill>
                  <a:srgbClr val="3C2E12"/>
                </a:solidFill>
                <a:latin typeface="Tahoma"/>
                <a:cs typeface="Tahoma"/>
              </a:rPr>
              <a:t>mạnh </a:t>
            </a:r>
            <a:r>
              <a:rPr sz="2850" spc="185" dirty="0">
                <a:solidFill>
                  <a:srgbClr val="3C2E12"/>
                </a:solidFill>
                <a:latin typeface="Tahoma"/>
                <a:cs typeface="Tahoma"/>
              </a:rPr>
              <a:t>mẽ </a:t>
            </a:r>
            <a:r>
              <a:rPr sz="2850" spc="60" dirty="0">
                <a:solidFill>
                  <a:srgbClr val="3C2E12"/>
                </a:solidFill>
                <a:latin typeface="Tahoma"/>
                <a:cs typeface="Tahoma"/>
              </a:rPr>
              <a:t>và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đã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trở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5" dirty="0">
                <a:solidFill>
                  <a:srgbClr val="3C2E12"/>
                </a:solidFill>
                <a:latin typeface="Tahoma"/>
                <a:cs typeface="Tahoma"/>
              </a:rPr>
              <a:t>thành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“xương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sống”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của </a:t>
            </a:r>
            <a:r>
              <a:rPr sz="2850" spc="120" dirty="0">
                <a:solidFill>
                  <a:srgbClr val="3C2E12"/>
                </a:solidFill>
                <a:latin typeface="Tahoma"/>
                <a:cs typeface="Tahoma"/>
              </a:rPr>
              <a:t>tựa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game. </a:t>
            </a:r>
            <a:r>
              <a:rPr sz="2850" spc="80" dirty="0">
                <a:solidFill>
                  <a:srgbClr val="3C2E12"/>
                </a:solidFill>
                <a:latin typeface="Tahoma"/>
                <a:cs typeface="Tahoma"/>
              </a:rPr>
              <a:t>Tính </a:t>
            </a:r>
            <a:r>
              <a:rPr sz="285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30" dirty="0">
                <a:solidFill>
                  <a:srgbClr val="3C2E12"/>
                </a:solidFill>
                <a:latin typeface="Tahoma"/>
                <a:cs typeface="Tahoma"/>
              </a:rPr>
              <a:t>đến </a:t>
            </a:r>
            <a:r>
              <a:rPr sz="2850" spc="30" dirty="0">
                <a:solidFill>
                  <a:srgbClr val="3C2E12"/>
                </a:solidFill>
                <a:latin typeface="Tahoma"/>
                <a:cs typeface="Tahoma"/>
              </a:rPr>
              <a:t>12/2021, </a:t>
            </a:r>
            <a:r>
              <a:rPr sz="2850" spc="145" dirty="0">
                <a:solidFill>
                  <a:srgbClr val="3C2E12"/>
                </a:solidFill>
                <a:latin typeface="Tahoma"/>
                <a:cs typeface="Tahoma"/>
              </a:rPr>
              <a:t>tổng </a:t>
            </a:r>
            <a:r>
              <a:rPr sz="2850" spc="114" dirty="0">
                <a:solidFill>
                  <a:srgbClr val="3C2E12"/>
                </a:solidFill>
                <a:latin typeface="Tahoma"/>
                <a:cs typeface="Tahoma"/>
              </a:rPr>
              <a:t>giá </a:t>
            </a:r>
            <a:r>
              <a:rPr sz="2850" spc="95" dirty="0">
                <a:solidFill>
                  <a:srgbClr val="3C2E12"/>
                </a:solidFill>
                <a:latin typeface="Tahoma"/>
                <a:cs typeface="Tahoma"/>
              </a:rPr>
              <a:t>trị </a:t>
            </a:r>
            <a:r>
              <a:rPr sz="2850" spc="125" dirty="0">
                <a:solidFill>
                  <a:srgbClr val="3C2E12"/>
                </a:solidFill>
                <a:latin typeface="Tahoma"/>
                <a:cs typeface="Tahoma"/>
              </a:rPr>
              <a:t>toàn </a:t>
            </a:r>
            <a:r>
              <a:rPr sz="2850" spc="170" dirty="0">
                <a:solidFill>
                  <a:srgbClr val="3C2E12"/>
                </a:solidFill>
                <a:latin typeface="Tahoma"/>
                <a:cs typeface="Tahoma"/>
              </a:rPr>
              <a:t>bộ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skins </a:t>
            </a:r>
            <a:r>
              <a:rPr sz="2850" spc="11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5" dirty="0">
                <a:solidFill>
                  <a:srgbClr val="3C2E12"/>
                </a:solidFill>
                <a:latin typeface="Tahoma"/>
                <a:cs typeface="Tahoma"/>
              </a:rPr>
              <a:t>vượt</a:t>
            </a:r>
            <a:r>
              <a:rPr sz="2850" spc="-1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60" dirty="0">
                <a:solidFill>
                  <a:srgbClr val="3C2E12"/>
                </a:solidFill>
                <a:latin typeface="Tahoma"/>
                <a:cs typeface="Tahoma"/>
              </a:rPr>
              <a:t>mốc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10" dirty="0">
                <a:solidFill>
                  <a:srgbClr val="3C2E12"/>
                </a:solidFill>
                <a:latin typeface="Tahoma"/>
                <a:cs typeface="Tahoma"/>
              </a:rPr>
              <a:t>1,3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50" dirty="0">
                <a:solidFill>
                  <a:srgbClr val="3C2E12"/>
                </a:solidFill>
                <a:latin typeface="Tahoma"/>
                <a:cs typeface="Tahoma"/>
              </a:rPr>
              <a:t>tỷ</a:t>
            </a:r>
            <a:r>
              <a:rPr sz="285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50" spc="90" dirty="0">
                <a:solidFill>
                  <a:srgbClr val="3C2E12"/>
                </a:solidFill>
                <a:latin typeface="Tahoma"/>
                <a:cs typeface="Tahoma"/>
              </a:rPr>
              <a:t>dollars.</a:t>
            </a:r>
            <a:endParaRPr sz="28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9134" y="6973241"/>
            <a:ext cx="1511066" cy="17332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6621" y="6992290"/>
            <a:ext cx="1345731" cy="16725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35360" y="6973241"/>
            <a:ext cx="1345731" cy="180498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90388" y="1830829"/>
            <a:ext cx="7031355" cy="7951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7500">
              <a:lnSpc>
                <a:spcPct val="116100"/>
              </a:lnSpc>
              <a:spcBef>
                <a:spcPts val="100"/>
              </a:spcBef>
            </a:pPr>
            <a:r>
              <a:rPr sz="2800" spc="150" dirty="0">
                <a:solidFill>
                  <a:srgbClr val="3C2E12"/>
                </a:solidFill>
                <a:latin typeface="Tahoma"/>
                <a:cs typeface="Tahoma"/>
              </a:rPr>
              <a:t>Ngoài </a:t>
            </a:r>
            <a:r>
              <a:rPr sz="2800" spc="100" dirty="0">
                <a:solidFill>
                  <a:srgbClr val="3C2E12"/>
                </a:solidFill>
                <a:latin typeface="Tahoma"/>
                <a:cs typeface="Tahoma"/>
              </a:rPr>
              <a:t>skins </a:t>
            </a:r>
            <a:r>
              <a:rPr sz="2800" spc="120" dirty="0">
                <a:solidFill>
                  <a:srgbClr val="3C2E12"/>
                </a:solidFill>
                <a:latin typeface="Tahoma"/>
                <a:cs typeface="Tahoma"/>
              </a:rPr>
              <a:t>ra 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còn </a:t>
            </a:r>
            <a:r>
              <a:rPr sz="2800" spc="110" dirty="0">
                <a:solidFill>
                  <a:srgbClr val="3C2E12"/>
                </a:solidFill>
                <a:latin typeface="Tahoma"/>
                <a:cs typeface="Tahoma"/>
              </a:rPr>
              <a:t>có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nhiều </a:t>
            </a:r>
            <a:r>
              <a:rPr sz="2800" spc="60" dirty="0" err="1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0" dirty="0" err="1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800" spc="17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3C2E12"/>
                </a:solidFill>
                <a:latin typeface="Tahoma"/>
                <a:cs typeface="Tahoma"/>
              </a:rPr>
              <a:t>khác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0" dirty="0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3C2E12"/>
                </a:solidFill>
                <a:latin typeface="Tahoma"/>
                <a:cs typeface="Tahoma"/>
              </a:rPr>
              <a:t>stickers,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80" dirty="0">
                <a:solidFill>
                  <a:srgbClr val="3C2E12"/>
                </a:solidFill>
                <a:latin typeface="Tahoma"/>
                <a:cs typeface="Tahoma"/>
              </a:rPr>
              <a:t>agents,</a:t>
            </a:r>
            <a:r>
              <a:rPr lang="en-US" sz="2800" spc="-150" dirty="0">
                <a:solidFill>
                  <a:srgbClr val="3C2E12"/>
                </a:solidFill>
                <a:latin typeface="Tahoma"/>
                <a:cs typeface="Tahoma"/>
              </a:rPr>
              <a:t> patches</a:t>
            </a:r>
            <a:r>
              <a:rPr sz="2800" spc="-5" dirty="0">
                <a:solidFill>
                  <a:srgbClr val="3C2E12"/>
                </a:solidFill>
                <a:latin typeface="Tahoma"/>
                <a:cs typeface="Tahoma"/>
              </a:rPr>
              <a:t>,…..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35" dirty="0">
                <a:solidFill>
                  <a:srgbClr val="3C2E12"/>
                </a:solidFill>
                <a:latin typeface="Tahoma"/>
                <a:cs typeface="Tahoma"/>
              </a:rPr>
              <a:t>Tuy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5" dirty="0">
                <a:solidFill>
                  <a:srgbClr val="3C2E12"/>
                </a:solidFill>
                <a:latin typeface="Tahoma"/>
                <a:cs typeface="Tahoma"/>
              </a:rPr>
              <a:t>nhiên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đồ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án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này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90" dirty="0">
                <a:solidFill>
                  <a:srgbClr val="3C2E12"/>
                </a:solidFill>
                <a:latin typeface="Tahoma"/>
                <a:cs typeface="Tahoma"/>
              </a:rPr>
              <a:t>nhóm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chỉ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10" dirty="0">
                <a:solidFill>
                  <a:srgbClr val="3C2E12"/>
                </a:solidFill>
                <a:latin typeface="Tahoma"/>
                <a:cs typeface="Tahoma"/>
              </a:rPr>
              <a:t>tập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0" dirty="0" err="1">
                <a:solidFill>
                  <a:srgbClr val="3C2E12"/>
                </a:solidFill>
                <a:latin typeface="Tahoma"/>
                <a:cs typeface="Tahoma"/>
              </a:rPr>
              <a:t>trung</a:t>
            </a:r>
            <a:r>
              <a:rPr sz="2800" spc="14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 err="1">
                <a:solidFill>
                  <a:srgbClr val="3C2E12"/>
                </a:solidFill>
                <a:latin typeface="Tahoma"/>
                <a:cs typeface="Tahoma"/>
              </a:rPr>
              <a:t>vào</a:t>
            </a:r>
            <a:r>
              <a:rPr lang="en-US" sz="2800" spc="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95" dirty="0" err="1">
                <a:solidFill>
                  <a:srgbClr val="3C2E12"/>
                </a:solidFill>
                <a:latin typeface="Tahoma"/>
                <a:cs typeface="Tahoma"/>
              </a:rPr>
              <a:t>việc</a:t>
            </a:r>
            <a:r>
              <a:rPr lang="en-US" sz="2800" spc="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95" dirty="0" err="1">
                <a:solidFill>
                  <a:srgbClr val="3C2E12"/>
                </a:solidFill>
                <a:latin typeface="Tahoma"/>
                <a:cs typeface="Tahoma"/>
              </a:rPr>
              <a:t>phân</a:t>
            </a:r>
            <a:r>
              <a:rPr lang="en-US" sz="2800" spc="9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95" dirty="0" err="1">
                <a:solidFill>
                  <a:srgbClr val="3C2E12"/>
                </a:solidFill>
                <a:latin typeface="Tahoma"/>
                <a:cs typeface="Tahoma"/>
              </a:rPr>
              <a:t>tích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0" dirty="0">
                <a:solidFill>
                  <a:srgbClr val="3C2E12"/>
                </a:solidFill>
                <a:latin typeface="Tahoma"/>
                <a:cs typeface="Tahoma"/>
              </a:rPr>
              <a:t>skins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và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5" dirty="0">
                <a:solidFill>
                  <a:srgbClr val="3C2E12"/>
                </a:solidFill>
                <a:latin typeface="Tahoma"/>
                <a:cs typeface="Tahoma"/>
              </a:rPr>
              <a:t>stickers.</a:t>
            </a:r>
            <a:endParaRPr sz="28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endParaRPr lang="en-US" sz="2800" spc="60" dirty="0">
              <a:solidFill>
                <a:srgbClr val="3C2E12"/>
              </a:solidFill>
              <a:latin typeface="Tahoma"/>
              <a:cs typeface="Tahoma"/>
            </a:endParaRPr>
          </a:p>
          <a:p>
            <a:pPr marL="12700" marR="5080">
              <a:lnSpc>
                <a:spcPct val="116100"/>
              </a:lnSpc>
            </a:pP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Valve</a:t>
            </a:r>
            <a:r>
              <a:rPr sz="2800" spc="-15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thiết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14" dirty="0">
                <a:solidFill>
                  <a:srgbClr val="3C2E12"/>
                </a:solidFill>
                <a:latin typeface="Tahoma"/>
                <a:cs typeface="Tahoma"/>
              </a:rPr>
              <a:t>lập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95" dirty="0">
                <a:solidFill>
                  <a:srgbClr val="3C2E12"/>
                </a:solidFill>
                <a:latin typeface="Tahoma"/>
                <a:cs typeface="Tahoma"/>
              </a:rPr>
              <a:t>cơ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05" dirty="0">
                <a:solidFill>
                  <a:srgbClr val="3C2E12"/>
                </a:solidFill>
                <a:latin typeface="Tahoma"/>
                <a:cs typeface="Tahoma"/>
              </a:rPr>
              <a:t>chế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14" dirty="0">
                <a:solidFill>
                  <a:srgbClr val="3C2E12"/>
                </a:solidFill>
                <a:latin typeface="Tahoma"/>
                <a:cs typeface="Tahoma"/>
              </a:rPr>
              <a:t>trade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60" dirty="0">
                <a:solidFill>
                  <a:srgbClr val="3C2E12"/>
                </a:solidFill>
                <a:latin typeface="Tahoma"/>
                <a:cs typeface="Tahoma"/>
              </a:rPr>
              <a:t>vật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70" dirty="0">
                <a:solidFill>
                  <a:srgbClr val="3C2E12"/>
                </a:solidFill>
                <a:latin typeface="Tahoma"/>
                <a:cs typeface="Tahoma"/>
              </a:rPr>
              <a:t>phẩm</a:t>
            </a:r>
            <a:r>
              <a:rPr sz="2800" spc="-15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3C2E12"/>
                </a:solidFill>
                <a:latin typeface="Tahoma"/>
                <a:cs typeface="Tahoma"/>
              </a:rPr>
              <a:t>giữa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người </a:t>
            </a:r>
            <a:r>
              <a:rPr sz="2800" spc="105" dirty="0">
                <a:solidFill>
                  <a:srgbClr val="3C2E12"/>
                </a:solidFill>
                <a:latin typeface="Tahoma"/>
                <a:cs typeface="Tahoma"/>
              </a:rPr>
              <a:t>chơi </a:t>
            </a:r>
            <a:r>
              <a:rPr sz="2800" spc="80" dirty="0">
                <a:solidFill>
                  <a:srgbClr val="3C2E12"/>
                </a:solidFill>
                <a:latin typeface="Tahoma"/>
                <a:cs typeface="Tahoma"/>
              </a:rPr>
              <a:t>với </a:t>
            </a:r>
            <a:r>
              <a:rPr sz="2800" spc="145" dirty="0">
                <a:solidFill>
                  <a:srgbClr val="3C2E12"/>
                </a:solidFill>
                <a:latin typeface="Tahoma"/>
                <a:cs typeface="Tahoma"/>
              </a:rPr>
              <a:t>nhau thông qua </a:t>
            </a:r>
            <a:r>
              <a:rPr sz="2800" spc="140" dirty="0">
                <a:solidFill>
                  <a:srgbClr val="3C2E12"/>
                </a:solidFill>
                <a:latin typeface="Tahoma"/>
                <a:cs typeface="Tahoma"/>
              </a:rPr>
              <a:t>nền </a:t>
            </a:r>
            <a:r>
              <a:rPr sz="2800" spc="125" dirty="0" err="1">
                <a:solidFill>
                  <a:srgbClr val="3C2E12"/>
                </a:solidFill>
                <a:latin typeface="Tahoma"/>
                <a:cs typeface="Tahoma"/>
              </a:rPr>
              <a:t>tảng</a:t>
            </a:r>
            <a:r>
              <a:rPr sz="2800" spc="12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-860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sz="2800" spc="85" dirty="0">
                <a:solidFill>
                  <a:srgbClr val="3C2E12"/>
                </a:solidFill>
                <a:latin typeface="Tahoma"/>
                <a:cs typeface="Tahoma"/>
              </a:rPr>
              <a:t>steam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.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Từ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đó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tạo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ra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nhiều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các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marketplace 3</a:t>
            </a:r>
            <a:r>
              <a:rPr lang="en-US" sz="2800" spc="85" baseline="30000" dirty="0">
                <a:solidFill>
                  <a:srgbClr val="3C2E12"/>
                </a:solidFill>
                <a:latin typeface="Tahoma"/>
                <a:cs typeface="Tahoma"/>
              </a:rPr>
              <a:t>rd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party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nổi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tiếng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như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Dmarket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,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Skinsport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, buff163,… </a:t>
            </a:r>
            <a:r>
              <a:rPr lang="en-US" sz="2800" spc="85" dirty="0" err="1">
                <a:solidFill>
                  <a:srgbClr val="3C2E12"/>
                </a:solidFill>
                <a:latin typeface="Tahoma"/>
                <a:cs typeface="Tahoma"/>
              </a:rPr>
              <a:t>ngoài</a:t>
            </a:r>
            <a:r>
              <a:rPr lang="en-US" sz="2800" spc="85" dirty="0">
                <a:solidFill>
                  <a:srgbClr val="3C2E12"/>
                </a:solidFill>
                <a:latin typeface="Tahoma"/>
                <a:cs typeface="Tahoma"/>
              </a:rPr>
              <a:t> Steam Community Market.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9" name="AutoShape 2" descr="Tải xuống APK CS:GO Stickers for WhatsApp | WAStickerApps cho Android">
            <a:extLst>
              <a:ext uri="{FF2B5EF4-FFF2-40B4-BE49-F238E27FC236}">
                <a16:creationId xmlns:a16="http://schemas.microsoft.com/office/drawing/2014/main" id="{E14673DC-7767-380D-C82C-59FF0BC2FC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49911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Tải xuống APK CS:GO Stickers for WhatsApp | WAStickerApps cho Android">
            <a:extLst>
              <a:ext uri="{FF2B5EF4-FFF2-40B4-BE49-F238E27FC236}">
                <a16:creationId xmlns:a16="http://schemas.microsoft.com/office/drawing/2014/main" id="{00D8E89B-8869-D2FB-8CCD-DE225505A6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945428-EE35-8A1B-F5A6-ABEB49975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36" y="1721315"/>
            <a:ext cx="8373516" cy="33052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1C5297-1D2D-CF1B-2358-C6FBDFE84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531" y="6933701"/>
            <a:ext cx="2228481" cy="1772754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D3755304-4D24-B19B-6440-A23C1434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2355" marR="5080">
              <a:lnSpc>
                <a:spcPct val="115199"/>
              </a:lnSpc>
              <a:spcBef>
                <a:spcPts val="100"/>
              </a:spcBef>
            </a:pPr>
            <a:r>
              <a:rPr spc="-110" dirty="0"/>
              <a:t>Trong</a:t>
            </a:r>
            <a:r>
              <a:rPr spc="40" dirty="0"/>
              <a:t> </a:t>
            </a:r>
            <a:r>
              <a:rPr spc="-160" dirty="0"/>
              <a:t>đồ</a:t>
            </a:r>
            <a:r>
              <a:rPr spc="45" dirty="0"/>
              <a:t> </a:t>
            </a:r>
            <a:r>
              <a:rPr spc="-185" dirty="0"/>
              <a:t>án</a:t>
            </a:r>
            <a:r>
              <a:rPr spc="45" dirty="0"/>
              <a:t> </a:t>
            </a:r>
            <a:r>
              <a:rPr spc="-135" dirty="0"/>
              <a:t>này,</a:t>
            </a:r>
            <a:r>
              <a:rPr spc="45" dirty="0"/>
              <a:t> </a:t>
            </a:r>
            <a:r>
              <a:rPr spc="-185" dirty="0"/>
              <a:t>nhóm</a:t>
            </a:r>
            <a:r>
              <a:rPr spc="40" dirty="0"/>
              <a:t> </a:t>
            </a:r>
            <a:r>
              <a:rPr spc="-285" dirty="0"/>
              <a:t>sẽ</a:t>
            </a:r>
            <a:r>
              <a:rPr spc="45" dirty="0"/>
              <a:t> </a:t>
            </a:r>
            <a:r>
              <a:rPr spc="-110" dirty="0"/>
              <a:t>tiến</a:t>
            </a:r>
            <a:r>
              <a:rPr spc="45" dirty="0"/>
              <a:t> </a:t>
            </a:r>
            <a:r>
              <a:rPr spc="-185" dirty="0"/>
              <a:t>hành</a:t>
            </a:r>
            <a:r>
              <a:rPr spc="45" dirty="0"/>
              <a:t> </a:t>
            </a:r>
            <a:r>
              <a:rPr spc="-150" dirty="0"/>
              <a:t>các</a:t>
            </a:r>
            <a:r>
              <a:rPr spc="45" dirty="0"/>
              <a:t> </a:t>
            </a:r>
            <a:r>
              <a:rPr spc="-150" dirty="0"/>
              <a:t>công</a:t>
            </a:r>
            <a:r>
              <a:rPr spc="40" dirty="0"/>
              <a:t> </a:t>
            </a:r>
            <a:r>
              <a:rPr spc="-170" dirty="0"/>
              <a:t>đoạn</a:t>
            </a:r>
            <a:r>
              <a:rPr spc="45" dirty="0"/>
              <a:t> </a:t>
            </a:r>
            <a:r>
              <a:rPr spc="-130" dirty="0"/>
              <a:t>thu</a:t>
            </a:r>
            <a:r>
              <a:rPr spc="45" dirty="0"/>
              <a:t> </a:t>
            </a:r>
            <a:r>
              <a:rPr spc="-145" dirty="0"/>
              <a:t>thập</a:t>
            </a:r>
            <a:r>
              <a:rPr spc="45" dirty="0"/>
              <a:t> </a:t>
            </a:r>
            <a:r>
              <a:rPr spc="-280" dirty="0"/>
              <a:t>dữ</a:t>
            </a:r>
            <a:r>
              <a:rPr spc="40" dirty="0"/>
              <a:t> </a:t>
            </a:r>
            <a:r>
              <a:rPr spc="-100" dirty="0"/>
              <a:t>liệu,</a:t>
            </a:r>
            <a:r>
              <a:rPr spc="45" dirty="0"/>
              <a:t> </a:t>
            </a:r>
            <a:r>
              <a:rPr spc="-190" dirty="0"/>
              <a:t>khám</a:t>
            </a:r>
            <a:r>
              <a:rPr spc="45" dirty="0"/>
              <a:t> </a:t>
            </a:r>
            <a:r>
              <a:rPr spc="-190" dirty="0"/>
              <a:t>phá</a:t>
            </a:r>
            <a:r>
              <a:rPr spc="45" dirty="0"/>
              <a:t> </a:t>
            </a:r>
            <a:r>
              <a:rPr spc="-280" dirty="0"/>
              <a:t>dữ</a:t>
            </a:r>
            <a:r>
              <a:rPr spc="45" dirty="0"/>
              <a:t> </a:t>
            </a:r>
            <a:r>
              <a:rPr spc="-100" dirty="0"/>
              <a:t>liệu,</a:t>
            </a:r>
            <a:r>
              <a:rPr spc="40" dirty="0"/>
              <a:t> </a:t>
            </a:r>
            <a:r>
              <a:rPr spc="-180" dirty="0"/>
              <a:t>trực</a:t>
            </a:r>
            <a:r>
              <a:rPr spc="45" dirty="0"/>
              <a:t> </a:t>
            </a:r>
            <a:r>
              <a:rPr spc="-195" dirty="0"/>
              <a:t>quan </a:t>
            </a:r>
            <a:r>
              <a:rPr spc="-690" dirty="0"/>
              <a:t> </a:t>
            </a:r>
            <a:r>
              <a:rPr spc="-185" dirty="0"/>
              <a:t>h</a:t>
            </a:r>
            <a:r>
              <a:rPr spc="-180" dirty="0"/>
              <a:t>ó</a:t>
            </a:r>
            <a:r>
              <a:rPr spc="-225" dirty="0"/>
              <a:t>a</a:t>
            </a:r>
            <a:r>
              <a:rPr spc="40" dirty="0"/>
              <a:t> </a:t>
            </a:r>
            <a:r>
              <a:rPr spc="-140" dirty="0"/>
              <a:t>d</a:t>
            </a:r>
            <a:r>
              <a:rPr spc="-415" dirty="0"/>
              <a:t>ữ</a:t>
            </a:r>
            <a:r>
              <a:rPr spc="40" dirty="0"/>
              <a:t> </a:t>
            </a:r>
            <a:r>
              <a:rPr spc="-55" dirty="0"/>
              <a:t>l</a:t>
            </a:r>
            <a:r>
              <a:rPr spc="-15" dirty="0"/>
              <a:t>i</a:t>
            </a:r>
            <a:r>
              <a:rPr spc="-270" dirty="0"/>
              <a:t>ệ</a:t>
            </a:r>
            <a:r>
              <a:rPr spc="-200" dirty="0"/>
              <a:t>u</a:t>
            </a:r>
            <a:r>
              <a:rPr spc="40" dirty="0"/>
              <a:t> </a:t>
            </a:r>
            <a:r>
              <a:rPr spc="-235" dirty="0"/>
              <a:t>v</a:t>
            </a:r>
            <a:r>
              <a:rPr spc="-225" dirty="0"/>
              <a:t>à</a:t>
            </a:r>
            <a:r>
              <a:rPr spc="40" dirty="0"/>
              <a:t> </a:t>
            </a:r>
            <a:r>
              <a:rPr spc="-240" dirty="0"/>
              <a:t>m</a:t>
            </a:r>
            <a:r>
              <a:rPr spc="-175" dirty="0"/>
              <a:t>ô</a:t>
            </a:r>
            <a:r>
              <a:rPr spc="40" dirty="0"/>
              <a:t> </a:t>
            </a:r>
            <a:r>
              <a:rPr spc="-185" dirty="0"/>
              <a:t>h</a:t>
            </a:r>
            <a:r>
              <a:rPr spc="-15" dirty="0"/>
              <a:t>ì</a:t>
            </a:r>
            <a:r>
              <a:rPr spc="-145" dirty="0"/>
              <a:t>n</a:t>
            </a:r>
            <a:r>
              <a:rPr spc="-180" dirty="0"/>
              <a:t>h</a:t>
            </a:r>
            <a:r>
              <a:rPr spc="40" dirty="0"/>
              <a:t> </a:t>
            </a:r>
            <a:r>
              <a:rPr spc="-185" dirty="0"/>
              <a:t>h</a:t>
            </a:r>
            <a:r>
              <a:rPr spc="-180" dirty="0"/>
              <a:t>ó</a:t>
            </a:r>
            <a:r>
              <a:rPr spc="-225" dirty="0"/>
              <a:t>a</a:t>
            </a:r>
            <a:r>
              <a:rPr spc="40" dirty="0"/>
              <a:t> </a:t>
            </a:r>
            <a:r>
              <a:rPr spc="-140" dirty="0"/>
              <a:t>d</a:t>
            </a:r>
            <a:r>
              <a:rPr spc="-415" dirty="0"/>
              <a:t>ữ</a:t>
            </a:r>
            <a:r>
              <a:rPr spc="40" dirty="0"/>
              <a:t> </a:t>
            </a:r>
            <a:r>
              <a:rPr spc="-55" dirty="0"/>
              <a:t>l</a:t>
            </a:r>
            <a:r>
              <a:rPr spc="-15" dirty="0"/>
              <a:t>i</a:t>
            </a:r>
            <a:r>
              <a:rPr spc="-270" dirty="0"/>
              <a:t>ệ</a:t>
            </a:r>
            <a:r>
              <a:rPr spc="-200" dirty="0"/>
              <a:t>u</a:t>
            </a:r>
            <a:r>
              <a:rPr spc="40" dirty="0"/>
              <a:t> </a:t>
            </a:r>
            <a:r>
              <a:rPr spc="-135" dirty="0"/>
              <a:t>b</a:t>
            </a:r>
            <a:r>
              <a:rPr spc="-229" dirty="0"/>
              <a:t>ằ</a:t>
            </a:r>
            <a:r>
              <a:rPr spc="-145" dirty="0"/>
              <a:t>n</a:t>
            </a:r>
            <a:r>
              <a:rPr spc="-165" dirty="0"/>
              <a:t>g</a:t>
            </a:r>
            <a:r>
              <a:rPr spc="40" dirty="0"/>
              <a:t> </a:t>
            </a:r>
            <a:r>
              <a:rPr spc="-185" dirty="0"/>
              <a:t>h</a:t>
            </a:r>
            <a:r>
              <a:rPr spc="-180" dirty="0"/>
              <a:t>ọ</a:t>
            </a:r>
            <a:r>
              <a:rPr spc="-110" dirty="0"/>
              <a:t>c</a:t>
            </a:r>
            <a:r>
              <a:rPr spc="40" dirty="0"/>
              <a:t> </a:t>
            </a:r>
            <a:r>
              <a:rPr spc="-240" dirty="0"/>
              <a:t>m</a:t>
            </a:r>
            <a:r>
              <a:rPr spc="-229" dirty="0"/>
              <a:t>á</a:t>
            </a:r>
            <a:r>
              <a:rPr spc="-220" dirty="0"/>
              <a:t>y</a:t>
            </a:r>
            <a:r>
              <a:rPr spc="-35" dirty="0"/>
              <a:t>.</a:t>
            </a:r>
          </a:p>
          <a:p>
            <a:pPr marL="1062355" marR="64769">
              <a:lnSpc>
                <a:spcPct val="115199"/>
              </a:lnSpc>
            </a:pPr>
            <a:r>
              <a:rPr spc="-95" dirty="0"/>
              <a:t>Mục</a:t>
            </a:r>
            <a:r>
              <a:rPr spc="40" dirty="0"/>
              <a:t> </a:t>
            </a:r>
            <a:r>
              <a:rPr spc="-125" dirty="0"/>
              <a:t>tiêu</a:t>
            </a:r>
            <a:r>
              <a:rPr spc="45" dirty="0"/>
              <a:t> </a:t>
            </a:r>
            <a:r>
              <a:rPr spc="-220" dirty="0"/>
              <a:t>:</a:t>
            </a:r>
            <a:r>
              <a:rPr spc="40" dirty="0"/>
              <a:t> </a:t>
            </a:r>
            <a:r>
              <a:rPr spc="-45" dirty="0"/>
              <a:t>Tìm</a:t>
            </a:r>
            <a:r>
              <a:rPr spc="45" dirty="0"/>
              <a:t> </a:t>
            </a:r>
            <a:r>
              <a:rPr spc="-145" dirty="0"/>
              <a:t>mối</a:t>
            </a:r>
            <a:r>
              <a:rPr spc="40" dirty="0"/>
              <a:t> </a:t>
            </a:r>
            <a:r>
              <a:rPr spc="-120" dirty="0"/>
              <a:t>liên</a:t>
            </a:r>
            <a:r>
              <a:rPr spc="45" dirty="0"/>
              <a:t> </a:t>
            </a:r>
            <a:r>
              <a:rPr spc="-225" dirty="0"/>
              <a:t>hệ</a:t>
            </a:r>
            <a:r>
              <a:rPr spc="40" dirty="0"/>
              <a:t> </a:t>
            </a:r>
            <a:r>
              <a:rPr spc="-204" dirty="0"/>
              <a:t>giữa</a:t>
            </a:r>
            <a:r>
              <a:rPr spc="45" dirty="0"/>
              <a:t> </a:t>
            </a:r>
            <a:r>
              <a:rPr spc="-150" dirty="0"/>
              <a:t>các</a:t>
            </a:r>
            <a:r>
              <a:rPr spc="40" dirty="0"/>
              <a:t> </a:t>
            </a:r>
            <a:r>
              <a:rPr spc="-140" dirty="0"/>
              <a:t>thuộc</a:t>
            </a:r>
            <a:r>
              <a:rPr spc="45" dirty="0"/>
              <a:t> </a:t>
            </a:r>
            <a:r>
              <a:rPr spc="-85" dirty="0"/>
              <a:t>tính</a:t>
            </a:r>
            <a:r>
              <a:rPr spc="45" dirty="0"/>
              <a:t> </a:t>
            </a:r>
            <a:r>
              <a:rPr spc="-180" dirty="0"/>
              <a:t>của</a:t>
            </a:r>
            <a:r>
              <a:rPr spc="40" dirty="0"/>
              <a:t> </a:t>
            </a:r>
            <a:r>
              <a:rPr spc="-175" dirty="0"/>
              <a:t>skins</a:t>
            </a:r>
            <a:r>
              <a:rPr spc="45" dirty="0"/>
              <a:t> </a:t>
            </a:r>
            <a:r>
              <a:rPr spc="-215" dirty="0"/>
              <a:t>với</a:t>
            </a:r>
            <a:r>
              <a:rPr spc="40" dirty="0"/>
              <a:t> </a:t>
            </a:r>
            <a:r>
              <a:rPr spc="-90" dirty="0"/>
              <a:t>giá,</a:t>
            </a:r>
            <a:r>
              <a:rPr spc="45" dirty="0"/>
              <a:t> </a:t>
            </a:r>
            <a:r>
              <a:rPr spc="-360" dirty="0"/>
              <a:t>sử</a:t>
            </a:r>
            <a:r>
              <a:rPr spc="-295" dirty="0"/>
              <a:t> </a:t>
            </a:r>
            <a:r>
              <a:rPr spc="-165" dirty="0"/>
              <a:t>dụng</a:t>
            </a:r>
            <a:r>
              <a:rPr spc="40" dirty="0"/>
              <a:t> </a:t>
            </a:r>
            <a:r>
              <a:rPr spc="-204" dirty="0"/>
              <a:t>mô</a:t>
            </a:r>
            <a:r>
              <a:rPr spc="45" dirty="0"/>
              <a:t> </a:t>
            </a:r>
            <a:r>
              <a:rPr spc="-130" dirty="0"/>
              <a:t>hình</a:t>
            </a:r>
            <a:r>
              <a:rPr spc="40" dirty="0"/>
              <a:t> </a:t>
            </a:r>
            <a:r>
              <a:rPr spc="-204" dirty="0"/>
              <a:t>để</a:t>
            </a:r>
            <a:r>
              <a:rPr spc="45" dirty="0"/>
              <a:t> </a:t>
            </a:r>
            <a:r>
              <a:rPr spc="-280" dirty="0"/>
              <a:t>dự</a:t>
            </a:r>
            <a:r>
              <a:rPr spc="40" dirty="0"/>
              <a:t> </a:t>
            </a:r>
            <a:r>
              <a:rPr spc="-170" dirty="0"/>
              <a:t>đoán</a:t>
            </a:r>
            <a:r>
              <a:rPr spc="45" dirty="0"/>
              <a:t> </a:t>
            </a:r>
            <a:r>
              <a:rPr spc="-135" dirty="0"/>
              <a:t>giá </a:t>
            </a:r>
            <a:r>
              <a:rPr spc="-690" dirty="0"/>
              <a:t> </a:t>
            </a:r>
            <a:r>
              <a:rPr spc="-300" dirty="0"/>
              <a:t>s</a:t>
            </a:r>
            <a:r>
              <a:rPr spc="-114" dirty="0"/>
              <a:t>k</a:t>
            </a:r>
            <a:r>
              <a:rPr spc="-15" dirty="0"/>
              <a:t>i</a:t>
            </a:r>
            <a:r>
              <a:rPr spc="-145" dirty="0"/>
              <a:t>n</a:t>
            </a:r>
            <a:r>
              <a:rPr spc="-295" dirty="0"/>
              <a:t>s</a:t>
            </a:r>
            <a:r>
              <a:rPr spc="40" dirty="0"/>
              <a:t> </a:t>
            </a:r>
            <a:r>
              <a:rPr spc="-5" dirty="0"/>
              <a:t>t</a:t>
            </a:r>
            <a:r>
              <a:rPr spc="-415" dirty="0"/>
              <a:t>ừ</a:t>
            </a:r>
            <a:r>
              <a:rPr spc="40" dirty="0"/>
              <a:t> </a:t>
            </a:r>
            <a:r>
              <a:rPr spc="-140" dirty="0"/>
              <a:t>đ</a:t>
            </a:r>
            <a:r>
              <a:rPr spc="-175" dirty="0"/>
              <a:t>ó</a:t>
            </a:r>
            <a:r>
              <a:rPr spc="40" dirty="0"/>
              <a:t> </a:t>
            </a:r>
            <a:r>
              <a:rPr spc="-140" dirty="0"/>
              <a:t>đ</a:t>
            </a:r>
            <a:r>
              <a:rPr spc="-420" dirty="0"/>
              <a:t>ư</a:t>
            </a:r>
            <a:r>
              <a:rPr spc="-225" dirty="0"/>
              <a:t>a</a:t>
            </a:r>
            <a:r>
              <a:rPr spc="40" dirty="0"/>
              <a:t> </a:t>
            </a:r>
            <a:r>
              <a:rPr spc="-180" dirty="0"/>
              <a:t>r</a:t>
            </a:r>
            <a:r>
              <a:rPr spc="-225" dirty="0"/>
              <a:t>a</a:t>
            </a:r>
            <a:r>
              <a:rPr spc="40" dirty="0"/>
              <a:t> </a:t>
            </a:r>
            <a:r>
              <a:rPr spc="-210" dirty="0"/>
              <a:t>q</a:t>
            </a:r>
            <a:r>
              <a:rPr spc="-204" dirty="0"/>
              <a:t>u</a:t>
            </a:r>
            <a:r>
              <a:rPr spc="-220" dirty="0"/>
              <a:t>y</a:t>
            </a:r>
            <a:r>
              <a:rPr spc="-270" dirty="0"/>
              <a:t>ế</a:t>
            </a:r>
            <a:r>
              <a:rPr dirty="0"/>
              <a:t>t</a:t>
            </a:r>
            <a:r>
              <a:rPr spc="40" dirty="0"/>
              <a:t> </a:t>
            </a:r>
            <a:r>
              <a:rPr spc="-140" dirty="0"/>
              <a:t>đ</a:t>
            </a:r>
            <a:r>
              <a:rPr spc="-15" dirty="0"/>
              <a:t>ị</a:t>
            </a:r>
            <a:r>
              <a:rPr spc="-145" dirty="0"/>
              <a:t>n</a:t>
            </a:r>
            <a:r>
              <a:rPr spc="-180" dirty="0"/>
              <a:t>h</a:t>
            </a:r>
            <a:r>
              <a:rPr spc="40" dirty="0"/>
              <a:t> </a:t>
            </a:r>
            <a:r>
              <a:rPr spc="-140" dirty="0"/>
              <a:t>đ</a:t>
            </a:r>
            <a:r>
              <a:rPr spc="-229" dirty="0"/>
              <a:t>ầ</a:t>
            </a:r>
            <a:r>
              <a:rPr spc="-200" dirty="0"/>
              <a:t>u</a:t>
            </a:r>
            <a:r>
              <a:rPr spc="40" dirty="0"/>
              <a:t> </a:t>
            </a:r>
            <a:r>
              <a:rPr spc="-5" dirty="0"/>
              <a:t>t</a:t>
            </a:r>
            <a:r>
              <a:rPr spc="-415" dirty="0"/>
              <a:t>ư</a:t>
            </a:r>
            <a:r>
              <a:rPr spc="40" dirty="0"/>
              <a:t> </a:t>
            </a:r>
            <a:r>
              <a:rPr spc="-155" dirty="0"/>
              <a:t>p</a:t>
            </a:r>
            <a:r>
              <a:rPr spc="-185" dirty="0"/>
              <a:t>h</a:t>
            </a:r>
            <a:r>
              <a:rPr spc="-200" dirty="0"/>
              <a:t>ù</a:t>
            </a:r>
            <a:r>
              <a:rPr spc="40" dirty="0"/>
              <a:t> </a:t>
            </a:r>
            <a:r>
              <a:rPr spc="-185" dirty="0"/>
              <a:t>h</a:t>
            </a:r>
            <a:r>
              <a:rPr spc="-400" dirty="0"/>
              <a:t>ợ</a:t>
            </a:r>
            <a:r>
              <a:rPr spc="-155" dirty="0"/>
              <a:t>p</a:t>
            </a:r>
            <a:r>
              <a:rPr spc="-35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30773-28F2-548F-D30E-F4578DDA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229100"/>
            <a:ext cx="14706600" cy="4791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3EF616EB-1E5A-4A93-F909-3600EC01F0B9}"/>
              </a:ext>
            </a:extLst>
          </p:cNvPr>
          <p:cNvSpPr/>
          <p:nvPr/>
        </p:nvSpPr>
        <p:spPr>
          <a:xfrm>
            <a:off x="1383918" y="1394388"/>
            <a:ext cx="15878810" cy="0"/>
          </a:xfrm>
          <a:custGeom>
            <a:avLst/>
            <a:gdLst/>
            <a:ahLst/>
            <a:cxnLst/>
            <a:rect l="l" t="t" r="r" b="b"/>
            <a:pathLst>
              <a:path w="15878810">
                <a:moveTo>
                  <a:pt x="0" y="0"/>
                </a:moveTo>
                <a:lnTo>
                  <a:pt x="15878207" y="0"/>
                </a:lnTo>
              </a:path>
            </a:pathLst>
          </a:custGeom>
          <a:ln w="9524">
            <a:solidFill>
              <a:srgbClr val="988A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8059" y="6658561"/>
            <a:ext cx="904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50" dirty="0">
                <a:solidFill>
                  <a:srgbClr val="3C2E12"/>
                </a:solidFill>
                <a:latin typeface="Trebuchet MS"/>
                <a:cs typeface="Trebuchet MS"/>
              </a:rPr>
              <a:t>3</a:t>
            </a:r>
            <a:r>
              <a:rPr sz="4800" spc="-229" dirty="0">
                <a:solidFill>
                  <a:srgbClr val="3C2E12"/>
                </a:solidFill>
                <a:latin typeface="Trebuchet MS"/>
                <a:cs typeface="Trebuchet MS"/>
              </a:rPr>
              <a:t>0</a:t>
            </a:r>
            <a:r>
              <a:rPr sz="4800" spc="-130" dirty="0">
                <a:solidFill>
                  <a:srgbClr val="3C2E12"/>
                </a:solidFill>
                <a:latin typeface="Trebuchet MS"/>
                <a:cs typeface="Trebuchet MS"/>
              </a:rPr>
              <a:t>%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72869" y="5333942"/>
            <a:ext cx="4234180" cy="2117090"/>
            <a:chOff x="1772869" y="5333942"/>
            <a:chExt cx="4234180" cy="2117090"/>
          </a:xfrm>
        </p:grpSpPr>
        <p:sp>
          <p:nvSpPr>
            <p:cNvPr id="4" name="object 4"/>
            <p:cNvSpPr/>
            <p:nvPr/>
          </p:nvSpPr>
          <p:spPr>
            <a:xfrm>
              <a:off x="1772869" y="5333942"/>
              <a:ext cx="4234180" cy="2117090"/>
            </a:xfrm>
            <a:custGeom>
              <a:avLst/>
              <a:gdLst/>
              <a:ahLst/>
              <a:cxnLst/>
              <a:rect l="l" t="t" r="r" b="b"/>
              <a:pathLst>
                <a:path w="4234180" h="2117090">
                  <a:moveTo>
                    <a:pt x="4234180" y="2117090"/>
                  </a:moveTo>
                  <a:lnTo>
                    <a:pt x="4064812" y="2117090"/>
                  </a:lnTo>
                  <a:lnTo>
                    <a:pt x="4064226" y="2069290"/>
                  </a:lnTo>
                  <a:lnTo>
                    <a:pt x="4062466" y="2021519"/>
                  </a:lnTo>
                  <a:lnTo>
                    <a:pt x="4059535" y="1973806"/>
                  </a:lnTo>
                  <a:lnTo>
                    <a:pt x="4055433" y="1926179"/>
                  </a:lnTo>
                  <a:lnTo>
                    <a:pt x="4050164" y="1878667"/>
                  </a:lnTo>
                  <a:lnTo>
                    <a:pt x="4043730" y="1831299"/>
                  </a:lnTo>
                  <a:lnTo>
                    <a:pt x="4036137" y="1784103"/>
                  </a:lnTo>
                  <a:lnTo>
                    <a:pt x="4027387" y="1737108"/>
                  </a:lnTo>
                  <a:lnTo>
                    <a:pt x="4017486" y="1690341"/>
                  </a:lnTo>
                  <a:lnTo>
                    <a:pt x="4006441" y="1643831"/>
                  </a:lnTo>
                  <a:lnTo>
                    <a:pt x="3994258" y="1597607"/>
                  </a:lnTo>
                  <a:lnTo>
                    <a:pt x="3980943" y="1551695"/>
                  </a:lnTo>
                  <a:lnTo>
                    <a:pt x="3966507" y="1506124"/>
                  </a:lnTo>
                  <a:lnTo>
                    <a:pt x="3950956" y="1460921"/>
                  </a:lnTo>
                  <a:lnTo>
                    <a:pt x="3934301" y="1416114"/>
                  </a:lnTo>
                  <a:lnTo>
                    <a:pt x="3916551" y="1371728"/>
                  </a:lnTo>
                  <a:lnTo>
                    <a:pt x="3897717" y="1327792"/>
                  </a:lnTo>
                  <a:lnTo>
                    <a:pt x="3877810" y="1284331"/>
                  </a:lnTo>
                  <a:lnTo>
                    <a:pt x="3856843" y="1241371"/>
                  </a:lnTo>
                  <a:lnTo>
                    <a:pt x="3834828" y="1198939"/>
                  </a:lnTo>
                  <a:lnTo>
                    <a:pt x="3811778" y="1157060"/>
                  </a:lnTo>
                  <a:lnTo>
                    <a:pt x="3787707" y="1115760"/>
                  </a:lnTo>
                  <a:lnTo>
                    <a:pt x="3762630" y="1075062"/>
                  </a:lnTo>
                  <a:lnTo>
                    <a:pt x="3736562" y="1034993"/>
                  </a:lnTo>
                  <a:lnTo>
                    <a:pt x="3709518" y="995575"/>
                  </a:lnTo>
                  <a:lnTo>
                    <a:pt x="3681515" y="956832"/>
                  </a:lnTo>
                  <a:lnTo>
                    <a:pt x="3652570" y="918789"/>
                  </a:lnTo>
                  <a:lnTo>
                    <a:pt x="3622700" y="881467"/>
                  </a:lnTo>
                  <a:lnTo>
                    <a:pt x="3591922" y="844890"/>
                  </a:lnTo>
                  <a:lnTo>
                    <a:pt x="3560257" y="809079"/>
                  </a:lnTo>
                  <a:lnTo>
                    <a:pt x="3527722" y="774056"/>
                  </a:lnTo>
                  <a:lnTo>
                    <a:pt x="3494337" y="739842"/>
                  </a:lnTo>
                  <a:lnTo>
                    <a:pt x="3460123" y="706457"/>
                  </a:lnTo>
                  <a:lnTo>
                    <a:pt x="3425100" y="673922"/>
                  </a:lnTo>
                  <a:lnTo>
                    <a:pt x="3389289" y="642256"/>
                  </a:lnTo>
                  <a:lnTo>
                    <a:pt x="3352712" y="611479"/>
                  </a:lnTo>
                  <a:lnTo>
                    <a:pt x="3315390" y="581609"/>
                  </a:lnTo>
                  <a:lnTo>
                    <a:pt x="3277346" y="552664"/>
                  </a:lnTo>
                  <a:lnTo>
                    <a:pt x="3238604" y="524661"/>
                  </a:lnTo>
                  <a:lnTo>
                    <a:pt x="3199186" y="497617"/>
                  </a:lnTo>
                  <a:lnTo>
                    <a:pt x="3159116" y="471549"/>
                  </a:lnTo>
                  <a:lnTo>
                    <a:pt x="3118419" y="446472"/>
                  </a:lnTo>
                  <a:lnTo>
                    <a:pt x="3077118" y="422401"/>
                  </a:lnTo>
                  <a:lnTo>
                    <a:pt x="3035239" y="399351"/>
                  </a:lnTo>
                  <a:lnTo>
                    <a:pt x="2992807" y="377336"/>
                  </a:lnTo>
                  <a:lnTo>
                    <a:pt x="2949848" y="356369"/>
                  </a:lnTo>
                  <a:lnTo>
                    <a:pt x="2906387" y="336462"/>
                  </a:lnTo>
                  <a:lnTo>
                    <a:pt x="2862451" y="317628"/>
                  </a:lnTo>
                  <a:lnTo>
                    <a:pt x="2818065" y="299878"/>
                  </a:lnTo>
                  <a:lnTo>
                    <a:pt x="2773257" y="283223"/>
                  </a:lnTo>
                  <a:lnTo>
                    <a:pt x="2728055" y="267672"/>
                  </a:lnTo>
                  <a:lnTo>
                    <a:pt x="2682484" y="253235"/>
                  </a:lnTo>
                  <a:lnTo>
                    <a:pt x="2636572" y="239921"/>
                  </a:lnTo>
                  <a:lnTo>
                    <a:pt x="2590347" y="227738"/>
                  </a:lnTo>
                  <a:lnTo>
                    <a:pt x="2543838" y="216692"/>
                  </a:lnTo>
                  <a:lnTo>
                    <a:pt x="2497071" y="206792"/>
                  </a:lnTo>
                  <a:lnTo>
                    <a:pt x="2450076" y="198042"/>
                  </a:lnTo>
                  <a:lnTo>
                    <a:pt x="2402880" y="190448"/>
                  </a:lnTo>
                  <a:lnTo>
                    <a:pt x="2355512" y="184014"/>
                  </a:lnTo>
                  <a:lnTo>
                    <a:pt x="2308000" y="178746"/>
                  </a:lnTo>
                  <a:lnTo>
                    <a:pt x="2260373" y="174644"/>
                  </a:lnTo>
                  <a:lnTo>
                    <a:pt x="2212660" y="171713"/>
                  </a:lnTo>
                  <a:lnTo>
                    <a:pt x="2164889" y="169953"/>
                  </a:lnTo>
                  <a:lnTo>
                    <a:pt x="2117090" y="169367"/>
                  </a:lnTo>
                  <a:lnTo>
                    <a:pt x="2069290" y="169953"/>
                  </a:lnTo>
                  <a:lnTo>
                    <a:pt x="2021519" y="171713"/>
                  </a:lnTo>
                  <a:lnTo>
                    <a:pt x="1973806" y="174644"/>
                  </a:lnTo>
                  <a:lnTo>
                    <a:pt x="1926179" y="178746"/>
                  </a:lnTo>
                  <a:lnTo>
                    <a:pt x="1878667" y="184014"/>
                  </a:lnTo>
                  <a:lnTo>
                    <a:pt x="1831299" y="190448"/>
                  </a:lnTo>
                  <a:lnTo>
                    <a:pt x="1784103" y="198042"/>
                  </a:lnTo>
                  <a:lnTo>
                    <a:pt x="1737108" y="206792"/>
                  </a:lnTo>
                  <a:lnTo>
                    <a:pt x="1690341" y="216692"/>
                  </a:lnTo>
                  <a:lnTo>
                    <a:pt x="1643831" y="227738"/>
                  </a:lnTo>
                  <a:lnTo>
                    <a:pt x="1597607" y="239921"/>
                  </a:lnTo>
                  <a:lnTo>
                    <a:pt x="1551695" y="253235"/>
                  </a:lnTo>
                  <a:lnTo>
                    <a:pt x="1506124" y="267672"/>
                  </a:lnTo>
                  <a:lnTo>
                    <a:pt x="1460921" y="283223"/>
                  </a:lnTo>
                  <a:lnTo>
                    <a:pt x="1416114" y="299878"/>
                  </a:lnTo>
                  <a:lnTo>
                    <a:pt x="1371728" y="317628"/>
                  </a:lnTo>
                  <a:lnTo>
                    <a:pt x="1327792" y="336462"/>
                  </a:lnTo>
                  <a:lnTo>
                    <a:pt x="1284331" y="356369"/>
                  </a:lnTo>
                  <a:lnTo>
                    <a:pt x="1241371" y="377336"/>
                  </a:lnTo>
                  <a:lnTo>
                    <a:pt x="1198939" y="399351"/>
                  </a:lnTo>
                  <a:lnTo>
                    <a:pt x="1157060" y="422401"/>
                  </a:lnTo>
                  <a:lnTo>
                    <a:pt x="1115760" y="446472"/>
                  </a:lnTo>
                  <a:lnTo>
                    <a:pt x="1075062" y="471549"/>
                  </a:lnTo>
                  <a:lnTo>
                    <a:pt x="1034993" y="497617"/>
                  </a:lnTo>
                  <a:lnTo>
                    <a:pt x="995575" y="524661"/>
                  </a:lnTo>
                  <a:lnTo>
                    <a:pt x="956832" y="552664"/>
                  </a:lnTo>
                  <a:lnTo>
                    <a:pt x="918789" y="581609"/>
                  </a:lnTo>
                  <a:lnTo>
                    <a:pt x="881467" y="611479"/>
                  </a:lnTo>
                  <a:lnTo>
                    <a:pt x="844890" y="642256"/>
                  </a:lnTo>
                  <a:lnTo>
                    <a:pt x="809079" y="673922"/>
                  </a:lnTo>
                  <a:lnTo>
                    <a:pt x="774056" y="706457"/>
                  </a:lnTo>
                  <a:lnTo>
                    <a:pt x="739842" y="739842"/>
                  </a:lnTo>
                  <a:lnTo>
                    <a:pt x="706457" y="774056"/>
                  </a:lnTo>
                  <a:lnTo>
                    <a:pt x="673922" y="809079"/>
                  </a:lnTo>
                  <a:lnTo>
                    <a:pt x="642256" y="844890"/>
                  </a:lnTo>
                  <a:lnTo>
                    <a:pt x="611479" y="881467"/>
                  </a:lnTo>
                  <a:lnTo>
                    <a:pt x="581609" y="918789"/>
                  </a:lnTo>
                  <a:lnTo>
                    <a:pt x="552664" y="956832"/>
                  </a:lnTo>
                  <a:lnTo>
                    <a:pt x="524661" y="995575"/>
                  </a:lnTo>
                  <a:lnTo>
                    <a:pt x="497617" y="1034993"/>
                  </a:lnTo>
                  <a:lnTo>
                    <a:pt x="471549" y="1075062"/>
                  </a:lnTo>
                  <a:lnTo>
                    <a:pt x="446472" y="1115760"/>
                  </a:lnTo>
                  <a:lnTo>
                    <a:pt x="422401" y="1157060"/>
                  </a:lnTo>
                  <a:lnTo>
                    <a:pt x="399351" y="1198939"/>
                  </a:lnTo>
                  <a:lnTo>
                    <a:pt x="377336" y="1241371"/>
                  </a:lnTo>
                  <a:lnTo>
                    <a:pt x="356369" y="1284331"/>
                  </a:lnTo>
                  <a:lnTo>
                    <a:pt x="336462" y="1327792"/>
                  </a:lnTo>
                  <a:lnTo>
                    <a:pt x="317628" y="1371728"/>
                  </a:lnTo>
                  <a:lnTo>
                    <a:pt x="299878" y="1416114"/>
                  </a:lnTo>
                  <a:lnTo>
                    <a:pt x="283223" y="1460921"/>
                  </a:lnTo>
                  <a:lnTo>
                    <a:pt x="267672" y="1506124"/>
                  </a:lnTo>
                  <a:lnTo>
                    <a:pt x="253235" y="1551695"/>
                  </a:lnTo>
                  <a:lnTo>
                    <a:pt x="239921" y="1597607"/>
                  </a:lnTo>
                  <a:lnTo>
                    <a:pt x="227738" y="1643831"/>
                  </a:lnTo>
                  <a:lnTo>
                    <a:pt x="216692" y="1690341"/>
                  </a:lnTo>
                  <a:lnTo>
                    <a:pt x="206792" y="1737108"/>
                  </a:lnTo>
                  <a:lnTo>
                    <a:pt x="198042" y="1784103"/>
                  </a:lnTo>
                  <a:lnTo>
                    <a:pt x="190448" y="1831299"/>
                  </a:lnTo>
                  <a:lnTo>
                    <a:pt x="184014" y="1878667"/>
                  </a:lnTo>
                  <a:lnTo>
                    <a:pt x="178746" y="1926179"/>
                  </a:lnTo>
                  <a:lnTo>
                    <a:pt x="174644" y="1973806"/>
                  </a:lnTo>
                  <a:lnTo>
                    <a:pt x="171713" y="2021519"/>
                  </a:lnTo>
                  <a:lnTo>
                    <a:pt x="169953" y="2069290"/>
                  </a:lnTo>
                  <a:lnTo>
                    <a:pt x="169367" y="2117090"/>
                  </a:lnTo>
                  <a:lnTo>
                    <a:pt x="0" y="2117090"/>
                  </a:lnTo>
                  <a:lnTo>
                    <a:pt x="637" y="2065134"/>
                  </a:lnTo>
                  <a:lnTo>
                    <a:pt x="2550" y="2013209"/>
                  </a:lnTo>
                  <a:lnTo>
                    <a:pt x="5736" y="1961347"/>
                  </a:lnTo>
                  <a:lnTo>
                    <a:pt x="10194" y="1909578"/>
                  </a:lnTo>
                  <a:lnTo>
                    <a:pt x="15921" y="1857935"/>
                  </a:lnTo>
                  <a:lnTo>
                    <a:pt x="22914" y="1806448"/>
                  </a:lnTo>
                  <a:lnTo>
                    <a:pt x="31168" y="1755148"/>
                  </a:lnTo>
                  <a:lnTo>
                    <a:pt x="40679" y="1704066"/>
                  </a:lnTo>
                  <a:lnTo>
                    <a:pt x="51440" y="1653233"/>
                  </a:lnTo>
                  <a:lnTo>
                    <a:pt x="63446" y="1602679"/>
                  </a:lnTo>
                  <a:lnTo>
                    <a:pt x="76689" y="1552435"/>
                  </a:lnTo>
                  <a:lnTo>
                    <a:pt x="91161" y="1502531"/>
                  </a:lnTo>
                  <a:lnTo>
                    <a:pt x="106853" y="1452997"/>
                  </a:lnTo>
                  <a:lnTo>
                    <a:pt x="123756" y="1403863"/>
                  </a:lnTo>
                  <a:lnTo>
                    <a:pt x="141860" y="1355159"/>
                  </a:lnTo>
                  <a:lnTo>
                    <a:pt x="161153" y="1306914"/>
                  </a:lnTo>
                  <a:lnTo>
                    <a:pt x="181625" y="1259157"/>
                  </a:lnTo>
                  <a:lnTo>
                    <a:pt x="203263" y="1211917"/>
                  </a:lnTo>
                  <a:lnTo>
                    <a:pt x="226053" y="1165222"/>
                  </a:lnTo>
                  <a:lnTo>
                    <a:pt x="249983" y="1119100"/>
                  </a:lnTo>
                  <a:lnTo>
                    <a:pt x="275037" y="1073580"/>
                  </a:lnTo>
                  <a:lnTo>
                    <a:pt x="301201" y="1028688"/>
                  </a:lnTo>
                  <a:lnTo>
                    <a:pt x="328458" y="984451"/>
                  </a:lnTo>
                  <a:lnTo>
                    <a:pt x="356793" y="940897"/>
                  </a:lnTo>
                  <a:lnTo>
                    <a:pt x="386189" y="898052"/>
                  </a:lnTo>
                  <a:lnTo>
                    <a:pt x="416627" y="855940"/>
                  </a:lnTo>
                  <a:lnTo>
                    <a:pt x="448089" y="814589"/>
                  </a:lnTo>
                  <a:lnTo>
                    <a:pt x="480557" y="774022"/>
                  </a:lnTo>
                  <a:lnTo>
                    <a:pt x="514010" y="734264"/>
                  </a:lnTo>
                  <a:lnTo>
                    <a:pt x="548429" y="695339"/>
                  </a:lnTo>
                  <a:lnTo>
                    <a:pt x="583793" y="657270"/>
                  </a:lnTo>
                  <a:lnTo>
                    <a:pt x="620081" y="620081"/>
                  </a:lnTo>
                  <a:lnTo>
                    <a:pt x="657270" y="583793"/>
                  </a:lnTo>
                  <a:lnTo>
                    <a:pt x="695339" y="548429"/>
                  </a:lnTo>
                  <a:lnTo>
                    <a:pt x="734264" y="514010"/>
                  </a:lnTo>
                  <a:lnTo>
                    <a:pt x="774022" y="480557"/>
                  </a:lnTo>
                  <a:lnTo>
                    <a:pt x="814589" y="448089"/>
                  </a:lnTo>
                  <a:lnTo>
                    <a:pt x="855940" y="416627"/>
                  </a:lnTo>
                  <a:lnTo>
                    <a:pt x="898052" y="386189"/>
                  </a:lnTo>
                  <a:lnTo>
                    <a:pt x="940897" y="356793"/>
                  </a:lnTo>
                  <a:lnTo>
                    <a:pt x="984451" y="328458"/>
                  </a:lnTo>
                  <a:lnTo>
                    <a:pt x="1028688" y="301201"/>
                  </a:lnTo>
                  <a:lnTo>
                    <a:pt x="1073580" y="275037"/>
                  </a:lnTo>
                  <a:lnTo>
                    <a:pt x="1119100" y="249983"/>
                  </a:lnTo>
                  <a:lnTo>
                    <a:pt x="1165222" y="226053"/>
                  </a:lnTo>
                  <a:lnTo>
                    <a:pt x="1211917" y="203263"/>
                  </a:lnTo>
                  <a:lnTo>
                    <a:pt x="1259157" y="181625"/>
                  </a:lnTo>
                  <a:lnTo>
                    <a:pt x="1306914" y="161153"/>
                  </a:lnTo>
                  <a:lnTo>
                    <a:pt x="1355159" y="141860"/>
                  </a:lnTo>
                  <a:lnTo>
                    <a:pt x="1403863" y="123756"/>
                  </a:lnTo>
                  <a:lnTo>
                    <a:pt x="1452997" y="106853"/>
                  </a:lnTo>
                  <a:lnTo>
                    <a:pt x="1502530" y="91161"/>
                  </a:lnTo>
                  <a:lnTo>
                    <a:pt x="1552434" y="76689"/>
                  </a:lnTo>
                  <a:lnTo>
                    <a:pt x="1602679" y="63446"/>
                  </a:lnTo>
                  <a:lnTo>
                    <a:pt x="1653232" y="51440"/>
                  </a:lnTo>
                  <a:lnTo>
                    <a:pt x="1704066" y="40679"/>
                  </a:lnTo>
                  <a:lnTo>
                    <a:pt x="1755148" y="31168"/>
                  </a:lnTo>
                  <a:lnTo>
                    <a:pt x="1806448" y="22914"/>
                  </a:lnTo>
                  <a:lnTo>
                    <a:pt x="1857935" y="15921"/>
                  </a:lnTo>
                  <a:lnTo>
                    <a:pt x="1909578" y="10194"/>
                  </a:lnTo>
                  <a:lnTo>
                    <a:pt x="1961347" y="5736"/>
                  </a:lnTo>
                  <a:lnTo>
                    <a:pt x="2013209" y="2550"/>
                  </a:lnTo>
                  <a:lnTo>
                    <a:pt x="2065134" y="637"/>
                  </a:lnTo>
                  <a:lnTo>
                    <a:pt x="2117090" y="0"/>
                  </a:lnTo>
                  <a:lnTo>
                    <a:pt x="2169046" y="637"/>
                  </a:lnTo>
                  <a:lnTo>
                    <a:pt x="2220970" y="2550"/>
                  </a:lnTo>
                  <a:lnTo>
                    <a:pt x="2272832" y="5736"/>
                  </a:lnTo>
                  <a:lnTo>
                    <a:pt x="2324601" y="10194"/>
                  </a:lnTo>
                  <a:lnTo>
                    <a:pt x="2376244" y="15921"/>
                  </a:lnTo>
                  <a:lnTo>
                    <a:pt x="2427731" y="22914"/>
                  </a:lnTo>
                  <a:lnTo>
                    <a:pt x="2479031" y="31168"/>
                  </a:lnTo>
                  <a:lnTo>
                    <a:pt x="2530113" y="40679"/>
                  </a:lnTo>
                  <a:lnTo>
                    <a:pt x="2580946" y="51440"/>
                  </a:lnTo>
                  <a:lnTo>
                    <a:pt x="2631500" y="63446"/>
                  </a:lnTo>
                  <a:lnTo>
                    <a:pt x="2681744" y="76689"/>
                  </a:lnTo>
                  <a:lnTo>
                    <a:pt x="2731648" y="91161"/>
                  </a:lnTo>
                  <a:lnTo>
                    <a:pt x="2781182" y="106853"/>
                  </a:lnTo>
                  <a:lnTo>
                    <a:pt x="2830315" y="123756"/>
                  </a:lnTo>
                  <a:lnTo>
                    <a:pt x="2879019" y="141860"/>
                  </a:lnTo>
                  <a:lnTo>
                    <a:pt x="2927264" y="161153"/>
                  </a:lnTo>
                  <a:lnTo>
                    <a:pt x="2975022" y="181625"/>
                  </a:lnTo>
                  <a:lnTo>
                    <a:pt x="3022262" y="203263"/>
                  </a:lnTo>
                  <a:lnTo>
                    <a:pt x="3068957" y="226053"/>
                  </a:lnTo>
                  <a:lnTo>
                    <a:pt x="3115078" y="249983"/>
                  </a:lnTo>
                  <a:lnTo>
                    <a:pt x="3160599" y="275037"/>
                  </a:lnTo>
                  <a:lnTo>
                    <a:pt x="3205491" y="301201"/>
                  </a:lnTo>
                  <a:lnTo>
                    <a:pt x="3249727" y="328458"/>
                  </a:lnTo>
                  <a:lnTo>
                    <a:pt x="3293281" y="356793"/>
                  </a:lnTo>
                  <a:lnTo>
                    <a:pt x="3336127" y="386189"/>
                  </a:lnTo>
                  <a:lnTo>
                    <a:pt x="3378238" y="416627"/>
                  </a:lnTo>
                  <a:lnTo>
                    <a:pt x="3419590" y="448089"/>
                  </a:lnTo>
                  <a:lnTo>
                    <a:pt x="3460157" y="480557"/>
                  </a:lnTo>
                  <a:lnTo>
                    <a:pt x="3499915" y="514010"/>
                  </a:lnTo>
                  <a:lnTo>
                    <a:pt x="3538840" y="548429"/>
                  </a:lnTo>
                  <a:lnTo>
                    <a:pt x="3576909" y="583793"/>
                  </a:lnTo>
                  <a:lnTo>
                    <a:pt x="3614098" y="620081"/>
                  </a:lnTo>
                  <a:lnTo>
                    <a:pt x="3650385" y="657270"/>
                  </a:lnTo>
                  <a:lnTo>
                    <a:pt x="3685749" y="695339"/>
                  </a:lnTo>
                  <a:lnTo>
                    <a:pt x="3720169" y="734264"/>
                  </a:lnTo>
                  <a:lnTo>
                    <a:pt x="3753622" y="774022"/>
                  </a:lnTo>
                  <a:lnTo>
                    <a:pt x="3786090" y="814589"/>
                  </a:lnTo>
                  <a:lnTo>
                    <a:pt x="3817552" y="855940"/>
                  </a:lnTo>
                  <a:lnTo>
                    <a:pt x="3847990" y="898052"/>
                  </a:lnTo>
                  <a:lnTo>
                    <a:pt x="3877385" y="940897"/>
                  </a:lnTo>
                  <a:lnTo>
                    <a:pt x="3905720" y="984451"/>
                  </a:lnTo>
                  <a:lnTo>
                    <a:pt x="3932978" y="1028688"/>
                  </a:lnTo>
                  <a:lnTo>
                    <a:pt x="3959142" y="1073580"/>
                  </a:lnTo>
                  <a:lnTo>
                    <a:pt x="3984196" y="1119100"/>
                  </a:lnTo>
                  <a:lnTo>
                    <a:pt x="4008126" y="1165222"/>
                  </a:lnTo>
                  <a:lnTo>
                    <a:pt x="4030916" y="1211917"/>
                  </a:lnTo>
                  <a:lnTo>
                    <a:pt x="4052553" y="1259157"/>
                  </a:lnTo>
                  <a:lnTo>
                    <a:pt x="4073025" y="1306914"/>
                  </a:lnTo>
                  <a:lnTo>
                    <a:pt x="4092319" y="1355159"/>
                  </a:lnTo>
                  <a:lnTo>
                    <a:pt x="4110423" y="1403863"/>
                  </a:lnTo>
                  <a:lnTo>
                    <a:pt x="4127326" y="1452997"/>
                  </a:lnTo>
                  <a:lnTo>
                    <a:pt x="4143018" y="1502530"/>
                  </a:lnTo>
                  <a:lnTo>
                    <a:pt x="4157490" y="1552434"/>
                  </a:lnTo>
                  <a:lnTo>
                    <a:pt x="4170733" y="1602679"/>
                  </a:lnTo>
                  <a:lnTo>
                    <a:pt x="4182739" y="1653232"/>
                  </a:lnTo>
                  <a:lnTo>
                    <a:pt x="4193500" y="1704066"/>
                  </a:lnTo>
                  <a:lnTo>
                    <a:pt x="4203011" y="1755148"/>
                  </a:lnTo>
                  <a:lnTo>
                    <a:pt x="4211265" y="1806448"/>
                  </a:lnTo>
                  <a:lnTo>
                    <a:pt x="4218258" y="1857935"/>
                  </a:lnTo>
                  <a:lnTo>
                    <a:pt x="4223985" y="1909578"/>
                  </a:lnTo>
                  <a:lnTo>
                    <a:pt x="4228443" y="1961347"/>
                  </a:lnTo>
                  <a:lnTo>
                    <a:pt x="4231629" y="2013209"/>
                  </a:lnTo>
                  <a:lnTo>
                    <a:pt x="4233542" y="2065134"/>
                  </a:lnTo>
                  <a:lnTo>
                    <a:pt x="4234180" y="211709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2869" y="5738270"/>
              <a:ext cx="972819" cy="1713230"/>
            </a:xfrm>
            <a:custGeom>
              <a:avLst/>
              <a:gdLst/>
              <a:ahLst/>
              <a:cxnLst/>
              <a:rect l="l" t="t" r="r" b="b"/>
              <a:pathLst>
                <a:path w="972819" h="1713229">
                  <a:moveTo>
                    <a:pt x="169367" y="1712761"/>
                  </a:moveTo>
                  <a:lnTo>
                    <a:pt x="0" y="1712761"/>
                  </a:lnTo>
                  <a:lnTo>
                    <a:pt x="229" y="1681582"/>
                  </a:lnTo>
                  <a:lnTo>
                    <a:pt x="2065" y="1619265"/>
                  </a:lnTo>
                  <a:lnTo>
                    <a:pt x="5736" y="1557015"/>
                  </a:lnTo>
                  <a:lnTo>
                    <a:pt x="11237" y="1494914"/>
                  </a:lnTo>
                  <a:lnTo>
                    <a:pt x="18567" y="1432988"/>
                  </a:lnTo>
                  <a:lnTo>
                    <a:pt x="27715" y="1371319"/>
                  </a:lnTo>
                  <a:lnTo>
                    <a:pt x="38677" y="1309932"/>
                  </a:lnTo>
                  <a:lnTo>
                    <a:pt x="51439" y="1248908"/>
                  </a:lnTo>
                  <a:lnTo>
                    <a:pt x="65997" y="1188273"/>
                  </a:lnTo>
                  <a:lnTo>
                    <a:pt x="82329" y="1128106"/>
                  </a:lnTo>
                  <a:lnTo>
                    <a:pt x="100431" y="1068433"/>
                  </a:lnTo>
                  <a:lnTo>
                    <a:pt x="120278" y="1009332"/>
                  </a:lnTo>
                  <a:lnTo>
                    <a:pt x="141861" y="950828"/>
                  </a:lnTo>
                  <a:lnTo>
                    <a:pt x="165152" y="892998"/>
                  </a:lnTo>
                  <a:lnTo>
                    <a:pt x="190142" y="835866"/>
                  </a:lnTo>
                  <a:lnTo>
                    <a:pt x="216798" y="779508"/>
                  </a:lnTo>
                  <a:lnTo>
                    <a:pt x="245108" y="723946"/>
                  </a:lnTo>
                  <a:lnTo>
                    <a:pt x="275035" y="669255"/>
                  </a:lnTo>
                  <a:lnTo>
                    <a:pt x="306567" y="615456"/>
                  </a:lnTo>
                  <a:lnTo>
                    <a:pt x="339662" y="562621"/>
                  </a:lnTo>
                  <a:lnTo>
                    <a:pt x="374306" y="510772"/>
                  </a:lnTo>
                  <a:lnTo>
                    <a:pt x="410455" y="459977"/>
                  </a:lnTo>
                  <a:lnTo>
                    <a:pt x="448091" y="410258"/>
                  </a:lnTo>
                  <a:lnTo>
                    <a:pt x="487167" y="361679"/>
                  </a:lnTo>
                  <a:lnTo>
                    <a:pt x="527665" y="314262"/>
                  </a:lnTo>
                  <a:lnTo>
                    <a:pt x="569533" y="268068"/>
                  </a:lnTo>
                  <a:lnTo>
                    <a:pt x="612753" y="223117"/>
                  </a:lnTo>
                  <a:lnTo>
                    <a:pt x="657268" y="179467"/>
                  </a:lnTo>
                  <a:lnTo>
                    <a:pt x="703058" y="137139"/>
                  </a:lnTo>
                  <a:lnTo>
                    <a:pt x="750066" y="96186"/>
                  </a:lnTo>
                  <a:lnTo>
                    <a:pt x="798269" y="56626"/>
                  </a:lnTo>
                  <a:lnTo>
                    <a:pt x="847606" y="18512"/>
                  </a:lnTo>
                  <a:lnTo>
                    <a:pt x="872695" y="0"/>
                  </a:lnTo>
                  <a:lnTo>
                    <a:pt x="972247" y="137020"/>
                  </a:lnTo>
                  <a:lnTo>
                    <a:pt x="926340" y="171417"/>
                  </a:lnTo>
                  <a:lnTo>
                    <a:pt x="881467" y="207151"/>
                  </a:lnTo>
                  <a:lnTo>
                    <a:pt x="837666" y="244191"/>
                  </a:lnTo>
                  <a:lnTo>
                    <a:pt x="794974" y="282505"/>
                  </a:lnTo>
                  <a:lnTo>
                    <a:pt x="753429" y="322059"/>
                  </a:lnTo>
                  <a:lnTo>
                    <a:pt x="713067" y="362819"/>
                  </a:lnTo>
                  <a:lnTo>
                    <a:pt x="673922" y="404750"/>
                  </a:lnTo>
                  <a:lnTo>
                    <a:pt x="636029" y="447816"/>
                  </a:lnTo>
                  <a:lnTo>
                    <a:pt x="599421" y="491979"/>
                  </a:lnTo>
                  <a:lnTo>
                    <a:pt x="564130" y="537202"/>
                  </a:lnTo>
                  <a:lnTo>
                    <a:pt x="530185" y="583443"/>
                  </a:lnTo>
                  <a:lnTo>
                    <a:pt x="497617" y="630664"/>
                  </a:lnTo>
                  <a:lnTo>
                    <a:pt x="466454" y="678824"/>
                  </a:lnTo>
                  <a:lnTo>
                    <a:pt x="436722" y="727881"/>
                  </a:lnTo>
                  <a:lnTo>
                    <a:pt x="408448" y="777792"/>
                  </a:lnTo>
                  <a:lnTo>
                    <a:pt x="381656" y="828514"/>
                  </a:lnTo>
                  <a:lnTo>
                    <a:pt x="356369" y="880002"/>
                  </a:lnTo>
                  <a:lnTo>
                    <a:pt x="332609" y="932214"/>
                  </a:lnTo>
                  <a:lnTo>
                    <a:pt x="310397" y="985102"/>
                  </a:lnTo>
                  <a:lnTo>
                    <a:pt x="289753" y="1038621"/>
                  </a:lnTo>
                  <a:lnTo>
                    <a:pt x="270693" y="1092725"/>
                  </a:lnTo>
                  <a:lnTo>
                    <a:pt x="253235" y="1147367"/>
                  </a:lnTo>
                  <a:lnTo>
                    <a:pt x="237393" y="1202499"/>
                  </a:lnTo>
                  <a:lnTo>
                    <a:pt x="223182" y="1258074"/>
                  </a:lnTo>
                  <a:lnTo>
                    <a:pt x="210614" y="1314044"/>
                  </a:lnTo>
                  <a:lnTo>
                    <a:pt x="199699" y="1370359"/>
                  </a:lnTo>
                  <a:lnTo>
                    <a:pt x="190448" y="1426971"/>
                  </a:lnTo>
                  <a:lnTo>
                    <a:pt x="182867" y="1483831"/>
                  </a:lnTo>
                  <a:lnTo>
                    <a:pt x="176965" y="1540890"/>
                  </a:lnTo>
                  <a:lnTo>
                    <a:pt x="172745" y="1598097"/>
                  </a:lnTo>
                  <a:lnTo>
                    <a:pt x="170211" y="1655405"/>
                  </a:lnTo>
                  <a:lnTo>
                    <a:pt x="169367" y="1712761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669228" y="6658561"/>
            <a:ext cx="949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90" dirty="0">
                <a:solidFill>
                  <a:srgbClr val="3C2E12"/>
                </a:solidFill>
                <a:latin typeface="Trebuchet MS"/>
                <a:cs typeface="Trebuchet MS"/>
              </a:rPr>
              <a:t>6</a:t>
            </a:r>
            <a:r>
              <a:rPr sz="4800" spc="-229" dirty="0">
                <a:solidFill>
                  <a:srgbClr val="3C2E12"/>
                </a:solidFill>
                <a:latin typeface="Trebuchet MS"/>
                <a:cs typeface="Trebuchet MS"/>
              </a:rPr>
              <a:t>0</a:t>
            </a:r>
            <a:r>
              <a:rPr sz="4800" spc="-130" dirty="0">
                <a:solidFill>
                  <a:srgbClr val="3C2E12"/>
                </a:solidFill>
                <a:latin typeface="Trebuchet MS"/>
                <a:cs typeface="Trebuchet MS"/>
              </a:rPr>
              <a:t>%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26909" y="5333942"/>
            <a:ext cx="4234180" cy="2117090"/>
            <a:chOff x="7026909" y="5333942"/>
            <a:chExt cx="4234180" cy="2117090"/>
          </a:xfrm>
        </p:grpSpPr>
        <p:sp>
          <p:nvSpPr>
            <p:cNvPr id="8" name="object 8"/>
            <p:cNvSpPr/>
            <p:nvPr/>
          </p:nvSpPr>
          <p:spPr>
            <a:xfrm>
              <a:off x="7026909" y="5333942"/>
              <a:ext cx="4234180" cy="2117090"/>
            </a:xfrm>
            <a:custGeom>
              <a:avLst/>
              <a:gdLst/>
              <a:ahLst/>
              <a:cxnLst/>
              <a:rect l="l" t="t" r="r" b="b"/>
              <a:pathLst>
                <a:path w="4234180" h="2117090">
                  <a:moveTo>
                    <a:pt x="4234180" y="2117090"/>
                  </a:moveTo>
                  <a:lnTo>
                    <a:pt x="4064812" y="2117090"/>
                  </a:lnTo>
                  <a:lnTo>
                    <a:pt x="4064226" y="2069290"/>
                  </a:lnTo>
                  <a:lnTo>
                    <a:pt x="4062466" y="2021519"/>
                  </a:lnTo>
                  <a:lnTo>
                    <a:pt x="4059535" y="1973806"/>
                  </a:lnTo>
                  <a:lnTo>
                    <a:pt x="4055433" y="1926179"/>
                  </a:lnTo>
                  <a:lnTo>
                    <a:pt x="4050164" y="1878667"/>
                  </a:lnTo>
                  <a:lnTo>
                    <a:pt x="4043730" y="1831299"/>
                  </a:lnTo>
                  <a:lnTo>
                    <a:pt x="4036137" y="1784103"/>
                  </a:lnTo>
                  <a:lnTo>
                    <a:pt x="4027387" y="1737108"/>
                  </a:lnTo>
                  <a:lnTo>
                    <a:pt x="4017486" y="1690341"/>
                  </a:lnTo>
                  <a:lnTo>
                    <a:pt x="4006441" y="1643831"/>
                  </a:lnTo>
                  <a:lnTo>
                    <a:pt x="3994258" y="1597607"/>
                  </a:lnTo>
                  <a:lnTo>
                    <a:pt x="3980943" y="1551695"/>
                  </a:lnTo>
                  <a:lnTo>
                    <a:pt x="3966507" y="1506124"/>
                  </a:lnTo>
                  <a:lnTo>
                    <a:pt x="3950956" y="1460921"/>
                  </a:lnTo>
                  <a:lnTo>
                    <a:pt x="3934301" y="1416114"/>
                  </a:lnTo>
                  <a:lnTo>
                    <a:pt x="3916551" y="1371728"/>
                  </a:lnTo>
                  <a:lnTo>
                    <a:pt x="3897717" y="1327792"/>
                  </a:lnTo>
                  <a:lnTo>
                    <a:pt x="3877810" y="1284331"/>
                  </a:lnTo>
                  <a:lnTo>
                    <a:pt x="3856843" y="1241371"/>
                  </a:lnTo>
                  <a:lnTo>
                    <a:pt x="3834828" y="1198939"/>
                  </a:lnTo>
                  <a:lnTo>
                    <a:pt x="3811778" y="1157060"/>
                  </a:lnTo>
                  <a:lnTo>
                    <a:pt x="3787707" y="1115760"/>
                  </a:lnTo>
                  <a:lnTo>
                    <a:pt x="3762630" y="1075062"/>
                  </a:lnTo>
                  <a:lnTo>
                    <a:pt x="3736562" y="1034993"/>
                  </a:lnTo>
                  <a:lnTo>
                    <a:pt x="3709518" y="995575"/>
                  </a:lnTo>
                  <a:lnTo>
                    <a:pt x="3681515" y="956832"/>
                  </a:lnTo>
                  <a:lnTo>
                    <a:pt x="3652570" y="918789"/>
                  </a:lnTo>
                  <a:lnTo>
                    <a:pt x="3622700" y="881467"/>
                  </a:lnTo>
                  <a:lnTo>
                    <a:pt x="3591922" y="844890"/>
                  </a:lnTo>
                  <a:lnTo>
                    <a:pt x="3560257" y="809079"/>
                  </a:lnTo>
                  <a:lnTo>
                    <a:pt x="3527722" y="774056"/>
                  </a:lnTo>
                  <a:lnTo>
                    <a:pt x="3494337" y="739842"/>
                  </a:lnTo>
                  <a:lnTo>
                    <a:pt x="3460123" y="706457"/>
                  </a:lnTo>
                  <a:lnTo>
                    <a:pt x="3425100" y="673922"/>
                  </a:lnTo>
                  <a:lnTo>
                    <a:pt x="3389289" y="642256"/>
                  </a:lnTo>
                  <a:lnTo>
                    <a:pt x="3352712" y="611479"/>
                  </a:lnTo>
                  <a:lnTo>
                    <a:pt x="3315390" y="581609"/>
                  </a:lnTo>
                  <a:lnTo>
                    <a:pt x="3277346" y="552664"/>
                  </a:lnTo>
                  <a:lnTo>
                    <a:pt x="3238604" y="524661"/>
                  </a:lnTo>
                  <a:lnTo>
                    <a:pt x="3199186" y="497617"/>
                  </a:lnTo>
                  <a:lnTo>
                    <a:pt x="3159116" y="471549"/>
                  </a:lnTo>
                  <a:lnTo>
                    <a:pt x="3118419" y="446472"/>
                  </a:lnTo>
                  <a:lnTo>
                    <a:pt x="3077118" y="422401"/>
                  </a:lnTo>
                  <a:lnTo>
                    <a:pt x="3035239" y="399351"/>
                  </a:lnTo>
                  <a:lnTo>
                    <a:pt x="2992807" y="377336"/>
                  </a:lnTo>
                  <a:lnTo>
                    <a:pt x="2949848" y="356369"/>
                  </a:lnTo>
                  <a:lnTo>
                    <a:pt x="2906387" y="336462"/>
                  </a:lnTo>
                  <a:lnTo>
                    <a:pt x="2862451" y="317628"/>
                  </a:lnTo>
                  <a:lnTo>
                    <a:pt x="2818065" y="299878"/>
                  </a:lnTo>
                  <a:lnTo>
                    <a:pt x="2773257" y="283223"/>
                  </a:lnTo>
                  <a:lnTo>
                    <a:pt x="2728055" y="267672"/>
                  </a:lnTo>
                  <a:lnTo>
                    <a:pt x="2682484" y="253235"/>
                  </a:lnTo>
                  <a:lnTo>
                    <a:pt x="2636572" y="239921"/>
                  </a:lnTo>
                  <a:lnTo>
                    <a:pt x="2590347" y="227738"/>
                  </a:lnTo>
                  <a:lnTo>
                    <a:pt x="2543838" y="216692"/>
                  </a:lnTo>
                  <a:lnTo>
                    <a:pt x="2497071" y="206792"/>
                  </a:lnTo>
                  <a:lnTo>
                    <a:pt x="2450076" y="198042"/>
                  </a:lnTo>
                  <a:lnTo>
                    <a:pt x="2402880" y="190448"/>
                  </a:lnTo>
                  <a:lnTo>
                    <a:pt x="2355512" y="184014"/>
                  </a:lnTo>
                  <a:lnTo>
                    <a:pt x="2308000" y="178746"/>
                  </a:lnTo>
                  <a:lnTo>
                    <a:pt x="2260373" y="174644"/>
                  </a:lnTo>
                  <a:lnTo>
                    <a:pt x="2212660" y="171713"/>
                  </a:lnTo>
                  <a:lnTo>
                    <a:pt x="2164889" y="169953"/>
                  </a:lnTo>
                  <a:lnTo>
                    <a:pt x="2117090" y="169367"/>
                  </a:lnTo>
                  <a:lnTo>
                    <a:pt x="2069290" y="169953"/>
                  </a:lnTo>
                  <a:lnTo>
                    <a:pt x="2021519" y="171713"/>
                  </a:lnTo>
                  <a:lnTo>
                    <a:pt x="1973806" y="174644"/>
                  </a:lnTo>
                  <a:lnTo>
                    <a:pt x="1926179" y="178746"/>
                  </a:lnTo>
                  <a:lnTo>
                    <a:pt x="1878667" y="184014"/>
                  </a:lnTo>
                  <a:lnTo>
                    <a:pt x="1831299" y="190448"/>
                  </a:lnTo>
                  <a:lnTo>
                    <a:pt x="1784103" y="198042"/>
                  </a:lnTo>
                  <a:lnTo>
                    <a:pt x="1737108" y="206792"/>
                  </a:lnTo>
                  <a:lnTo>
                    <a:pt x="1690341" y="216692"/>
                  </a:lnTo>
                  <a:lnTo>
                    <a:pt x="1643831" y="227738"/>
                  </a:lnTo>
                  <a:lnTo>
                    <a:pt x="1597607" y="239921"/>
                  </a:lnTo>
                  <a:lnTo>
                    <a:pt x="1551695" y="253235"/>
                  </a:lnTo>
                  <a:lnTo>
                    <a:pt x="1506124" y="267672"/>
                  </a:lnTo>
                  <a:lnTo>
                    <a:pt x="1460921" y="283223"/>
                  </a:lnTo>
                  <a:lnTo>
                    <a:pt x="1416114" y="299878"/>
                  </a:lnTo>
                  <a:lnTo>
                    <a:pt x="1371728" y="317628"/>
                  </a:lnTo>
                  <a:lnTo>
                    <a:pt x="1327792" y="336462"/>
                  </a:lnTo>
                  <a:lnTo>
                    <a:pt x="1284331" y="356369"/>
                  </a:lnTo>
                  <a:lnTo>
                    <a:pt x="1241371" y="377336"/>
                  </a:lnTo>
                  <a:lnTo>
                    <a:pt x="1198939" y="399351"/>
                  </a:lnTo>
                  <a:lnTo>
                    <a:pt x="1157060" y="422401"/>
                  </a:lnTo>
                  <a:lnTo>
                    <a:pt x="1115760" y="446472"/>
                  </a:lnTo>
                  <a:lnTo>
                    <a:pt x="1075062" y="471549"/>
                  </a:lnTo>
                  <a:lnTo>
                    <a:pt x="1034993" y="497617"/>
                  </a:lnTo>
                  <a:lnTo>
                    <a:pt x="995575" y="524661"/>
                  </a:lnTo>
                  <a:lnTo>
                    <a:pt x="956832" y="552664"/>
                  </a:lnTo>
                  <a:lnTo>
                    <a:pt x="918789" y="581609"/>
                  </a:lnTo>
                  <a:lnTo>
                    <a:pt x="881467" y="611479"/>
                  </a:lnTo>
                  <a:lnTo>
                    <a:pt x="844890" y="642256"/>
                  </a:lnTo>
                  <a:lnTo>
                    <a:pt x="809079" y="673922"/>
                  </a:lnTo>
                  <a:lnTo>
                    <a:pt x="774056" y="706457"/>
                  </a:lnTo>
                  <a:lnTo>
                    <a:pt x="739842" y="739842"/>
                  </a:lnTo>
                  <a:lnTo>
                    <a:pt x="706457" y="774056"/>
                  </a:lnTo>
                  <a:lnTo>
                    <a:pt x="673922" y="809079"/>
                  </a:lnTo>
                  <a:lnTo>
                    <a:pt x="642256" y="844890"/>
                  </a:lnTo>
                  <a:lnTo>
                    <a:pt x="611479" y="881467"/>
                  </a:lnTo>
                  <a:lnTo>
                    <a:pt x="581609" y="918789"/>
                  </a:lnTo>
                  <a:lnTo>
                    <a:pt x="552664" y="956832"/>
                  </a:lnTo>
                  <a:lnTo>
                    <a:pt x="524661" y="995575"/>
                  </a:lnTo>
                  <a:lnTo>
                    <a:pt x="497617" y="1034993"/>
                  </a:lnTo>
                  <a:lnTo>
                    <a:pt x="471549" y="1075062"/>
                  </a:lnTo>
                  <a:lnTo>
                    <a:pt x="446472" y="1115760"/>
                  </a:lnTo>
                  <a:lnTo>
                    <a:pt x="422401" y="1157060"/>
                  </a:lnTo>
                  <a:lnTo>
                    <a:pt x="399351" y="1198939"/>
                  </a:lnTo>
                  <a:lnTo>
                    <a:pt x="377336" y="1241371"/>
                  </a:lnTo>
                  <a:lnTo>
                    <a:pt x="356369" y="1284331"/>
                  </a:lnTo>
                  <a:lnTo>
                    <a:pt x="336462" y="1327792"/>
                  </a:lnTo>
                  <a:lnTo>
                    <a:pt x="317628" y="1371728"/>
                  </a:lnTo>
                  <a:lnTo>
                    <a:pt x="299878" y="1416114"/>
                  </a:lnTo>
                  <a:lnTo>
                    <a:pt x="283223" y="1460921"/>
                  </a:lnTo>
                  <a:lnTo>
                    <a:pt x="267672" y="1506124"/>
                  </a:lnTo>
                  <a:lnTo>
                    <a:pt x="253235" y="1551695"/>
                  </a:lnTo>
                  <a:lnTo>
                    <a:pt x="239921" y="1597607"/>
                  </a:lnTo>
                  <a:lnTo>
                    <a:pt x="227738" y="1643831"/>
                  </a:lnTo>
                  <a:lnTo>
                    <a:pt x="216692" y="1690341"/>
                  </a:lnTo>
                  <a:lnTo>
                    <a:pt x="206792" y="1737108"/>
                  </a:lnTo>
                  <a:lnTo>
                    <a:pt x="198042" y="1784103"/>
                  </a:lnTo>
                  <a:lnTo>
                    <a:pt x="190448" y="1831299"/>
                  </a:lnTo>
                  <a:lnTo>
                    <a:pt x="184014" y="1878667"/>
                  </a:lnTo>
                  <a:lnTo>
                    <a:pt x="178746" y="1926179"/>
                  </a:lnTo>
                  <a:lnTo>
                    <a:pt x="174644" y="1973806"/>
                  </a:lnTo>
                  <a:lnTo>
                    <a:pt x="171713" y="2021519"/>
                  </a:lnTo>
                  <a:lnTo>
                    <a:pt x="169953" y="2069290"/>
                  </a:lnTo>
                  <a:lnTo>
                    <a:pt x="169367" y="2117090"/>
                  </a:lnTo>
                  <a:lnTo>
                    <a:pt x="0" y="2117090"/>
                  </a:lnTo>
                  <a:lnTo>
                    <a:pt x="637" y="2065134"/>
                  </a:lnTo>
                  <a:lnTo>
                    <a:pt x="2550" y="2013209"/>
                  </a:lnTo>
                  <a:lnTo>
                    <a:pt x="5736" y="1961347"/>
                  </a:lnTo>
                  <a:lnTo>
                    <a:pt x="10194" y="1909578"/>
                  </a:lnTo>
                  <a:lnTo>
                    <a:pt x="15921" y="1857935"/>
                  </a:lnTo>
                  <a:lnTo>
                    <a:pt x="22914" y="1806448"/>
                  </a:lnTo>
                  <a:lnTo>
                    <a:pt x="31168" y="1755148"/>
                  </a:lnTo>
                  <a:lnTo>
                    <a:pt x="40679" y="1704066"/>
                  </a:lnTo>
                  <a:lnTo>
                    <a:pt x="51440" y="1653233"/>
                  </a:lnTo>
                  <a:lnTo>
                    <a:pt x="63446" y="1602679"/>
                  </a:lnTo>
                  <a:lnTo>
                    <a:pt x="76689" y="1552435"/>
                  </a:lnTo>
                  <a:lnTo>
                    <a:pt x="91161" y="1502531"/>
                  </a:lnTo>
                  <a:lnTo>
                    <a:pt x="106853" y="1452997"/>
                  </a:lnTo>
                  <a:lnTo>
                    <a:pt x="123756" y="1403863"/>
                  </a:lnTo>
                  <a:lnTo>
                    <a:pt x="141860" y="1355159"/>
                  </a:lnTo>
                  <a:lnTo>
                    <a:pt x="161153" y="1306914"/>
                  </a:lnTo>
                  <a:lnTo>
                    <a:pt x="181625" y="1259157"/>
                  </a:lnTo>
                  <a:lnTo>
                    <a:pt x="203263" y="1211917"/>
                  </a:lnTo>
                  <a:lnTo>
                    <a:pt x="226053" y="1165222"/>
                  </a:lnTo>
                  <a:lnTo>
                    <a:pt x="249983" y="1119100"/>
                  </a:lnTo>
                  <a:lnTo>
                    <a:pt x="275037" y="1073580"/>
                  </a:lnTo>
                  <a:lnTo>
                    <a:pt x="301201" y="1028688"/>
                  </a:lnTo>
                  <a:lnTo>
                    <a:pt x="328458" y="984451"/>
                  </a:lnTo>
                  <a:lnTo>
                    <a:pt x="356793" y="940897"/>
                  </a:lnTo>
                  <a:lnTo>
                    <a:pt x="386189" y="898052"/>
                  </a:lnTo>
                  <a:lnTo>
                    <a:pt x="416627" y="855940"/>
                  </a:lnTo>
                  <a:lnTo>
                    <a:pt x="448089" y="814589"/>
                  </a:lnTo>
                  <a:lnTo>
                    <a:pt x="480557" y="774022"/>
                  </a:lnTo>
                  <a:lnTo>
                    <a:pt x="514010" y="734264"/>
                  </a:lnTo>
                  <a:lnTo>
                    <a:pt x="548429" y="695339"/>
                  </a:lnTo>
                  <a:lnTo>
                    <a:pt x="583793" y="657270"/>
                  </a:lnTo>
                  <a:lnTo>
                    <a:pt x="620081" y="620081"/>
                  </a:lnTo>
                  <a:lnTo>
                    <a:pt x="657270" y="583793"/>
                  </a:lnTo>
                  <a:lnTo>
                    <a:pt x="695339" y="548429"/>
                  </a:lnTo>
                  <a:lnTo>
                    <a:pt x="734264" y="514010"/>
                  </a:lnTo>
                  <a:lnTo>
                    <a:pt x="774022" y="480557"/>
                  </a:lnTo>
                  <a:lnTo>
                    <a:pt x="814589" y="448089"/>
                  </a:lnTo>
                  <a:lnTo>
                    <a:pt x="855940" y="416627"/>
                  </a:lnTo>
                  <a:lnTo>
                    <a:pt x="898052" y="386189"/>
                  </a:lnTo>
                  <a:lnTo>
                    <a:pt x="940897" y="356793"/>
                  </a:lnTo>
                  <a:lnTo>
                    <a:pt x="984451" y="328458"/>
                  </a:lnTo>
                  <a:lnTo>
                    <a:pt x="1028688" y="301201"/>
                  </a:lnTo>
                  <a:lnTo>
                    <a:pt x="1073580" y="275037"/>
                  </a:lnTo>
                  <a:lnTo>
                    <a:pt x="1119100" y="249983"/>
                  </a:lnTo>
                  <a:lnTo>
                    <a:pt x="1165222" y="226053"/>
                  </a:lnTo>
                  <a:lnTo>
                    <a:pt x="1211917" y="203263"/>
                  </a:lnTo>
                  <a:lnTo>
                    <a:pt x="1259157" y="181625"/>
                  </a:lnTo>
                  <a:lnTo>
                    <a:pt x="1306914" y="161153"/>
                  </a:lnTo>
                  <a:lnTo>
                    <a:pt x="1355159" y="141860"/>
                  </a:lnTo>
                  <a:lnTo>
                    <a:pt x="1403863" y="123756"/>
                  </a:lnTo>
                  <a:lnTo>
                    <a:pt x="1452997" y="106853"/>
                  </a:lnTo>
                  <a:lnTo>
                    <a:pt x="1502530" y="91161"/>
                  </a:lnTo>
                  <a:lnTo>
                    <a:pt x="1552434" y="76689"/>
                  </a:lnTo>
                  <a:lnTo>
                    <a:pt x="1602679" y="63446"/>
                  </a:lnTo>
                  <a:lnTo>
                    <a:pt x="1653232" y="51440"/>
                  </a:lnTo>
                  <a:lnTo>
                    <a:pt x="1704066" y="40679"/>
                  </a:lnTo>
                  <a:lnTo>
                    <a:pt x="1755148" y="31168"/>
                  </a:lnTo>
                  <a:lnTo>
                    <a:pt x="1806448" y="22914"/>
                  </a:lnTo>
                  <a:lnTo>
                    <a:pt x="1857935" y="15921"/>
                  </a:lnTo>
                  <a:lnTo>
                    <a:pt x="1909578" y="10194"/>
                  </a:lnTo>
                  <a:lnTo>
                    <a:pt x="1961347" y="5736"/>
                  </a:lnTo>
                  <a:lnTo>
                    <a:pt x="2013209" y="2550"/>
                  </a:lnTo>
                  <a:lnTo>
                    <a:pt x="2065134" y="637"/>
                  </a:lnTo>
                  <a:lnTo>
                    <a:pt x="2117090" y="0"/>
                  </a:lnTo>
                  <a:lnTo>
                    <a:pt x="2169046" y="637"/>
                  </a:lnTo>
                  <a:lnTo>
                    <a:pt x="2220970" y="2550"/>
                  </a:lnTo>
                  <a:lnTo>
                    <a:pt x="2272832" y="5736"/>
                  </a:lnTo>
                  <a:lnTo>
                    <a:pt x="2324601" y="10194"/>
                  </a:lnTo>
                  <a:lnTo>
                    <a:pt x="2376244" y="15921"/>
                  </a:lnTo>
                  <a:lnTo>
                    <a:pt x="2427731" y="22914"/>
                  </a:lnTo>
                  <a:lnTo>
                    <a:pt x="2479031" y="31168"/>
                  </a:lnTo>
                  <a:lnTo>
                    <a:pt x="2530113" y="40679"/>
                  </a:lnTo>
                  <a:lnTo>
                    <a:pt x="2580946" y="51440"/>
                  </a:lnTo>
                  <a:lnTo>
                    <a:pt x="2631500" y="63446"/>
                  </a:lnTo>
                  <a:lnTo>
                    <a:pt x="2681744" y="76689"/>
                  </a:lnTo>
                  <a:lnTo>
                    <a:pt x="2731648" y="91161"/>
                  </a:lnTo>
                  <a:lnTo>
                    <a:pt x="2781182" y="106853"/>
                  </a:lnTo>
                  <a:lnTo>
                    <a:pt x="2830315" y="123756"/>
                  </a:lnTo>
                  <a:lnTo>
                    <a:pt x="2879019" y="141860"/>
                  </a:lnTo>
                  <a:lnTo>
                    <a:pt x="2927264" y="161153"/>
                  </a:lnTo>
                  <a:lnTo>
                    <a:pt x="2975022" y="181625"/>
                  </a:lnTo>
                  <a:lnTo>
                    <a:pt x="3022262" y="203263"/>
                  </a:lnTo>
                  <a:lnTo>
                    <a:pt x="3068957" y="226053"/>
                  </a:lnTo>
                  <a:lnTo>
                    <a:pt x="3115078" y="249983"/>
                  </a:lnTo>
                  <a:lnTo>
                    <a:pt x="3160599" y="275037"/>
                  </a:lnTo>
                  <a:lnTo>
                    <a:pt x="3205491" y="301201"/>
                  </a:lnTo>
                  <a:lnTo>
                    <a:pt x="3249727" y="328458"/>
                  </a:lnTo>
                  <a:lnTo>
                    <a:pt x="3293281" y="356793"/>
                  </a:lnTo>
                  <a:lnTo>
                    <a:pt x="3336127" y="386189"/>
                  </a:lnTo>
                  <a:lnTo>
                    <a:pt x="3378238" y="416627"/>
                  </a:lnTo>
                  <a:lnTo>
                    <a:pt x="3419590" y="448089"/>
                  </a:lnTo>
                  <a:lnTo>
                    <a:pt x="3460157" y="480557"/>
                  </a:lnTo>
                  <a:lnTo>
                    <a:pt x="3499915" y="514010"/>
                  </a:lnTo>
                  <a:lnTo>
                    <a:pt x="3538840" y="548429"/>
                  </a:lnTo>
                  <a:lnTo>
                    <a:pt x="3576909" y="583793"/>
                  </a:lnTo>
                  <a:lnTo>
                    <a:pt x="3614098" y="620081"/>
                  </a:lnTo>
                  <a:lnTo>
                    <a:pt x="3650385" y="657270"/>
                  </a:lnTo>
                  <a:lnTo>
                    <a:pt x="3685749" y="695339"/>
                  </a:lnTo>
                  <a:lnTo>
                    <a:pt x="3720169" y="734264"/>
                  </a:lnTo>
                  <a:lnTo>
                    <a:pt x="3753622" y="774022"/>
                  </a:lnTo>
                  <a:lnTo>
                    <a:pt x="3786090" y="814589"/>
                  </a:lnTo>
                  <a:lnTo>
                    <a:pt x="3817552" y="855940"/>
                  </a:lnTo>
                  <a:lnTo>
                    <a:pt x="3847990" y="898052"/>
                  </a:lnTo>
                  <a:lnTo>
                    <a:pt x="3877385" y="940897"/>
                  </a:lnTo>
                  <a:lnTo>
                    <a:pt x="3905720" y="984451"/>
                  </a:lnTo>
                  <a:lnTo>
                    <a:pt x="3932978" y="1028688"/>
                  </a:lnTo>
                  <a:lnTo>
                    <a:pt x="3959142" y="1073580"/>
                  </a:lnTo>
                  <a:lnTo>
                    <a:pt x="3984196" y="1119100"/>
                  </a:lnTo>
                  <a:lnTo>
                    <a:pt x="4008126" y="1165222"/>
                  </a:lnTo>
                  <a:lnTo>
                    <a:pt x="4030916" y="1211917"/>
                  </a:lnTo>
                  <a:lnTo>
                    <a:pt x="4052553" y="1259157"/>
                  </a:lnTo>
                  <a:lnTo>
                    <a:pt x="4073025" y="1306914"/>
                  </a:lnTo>
                  <a:lnTo>
                    <a:pt x="4092319" y="1355159"/>
                  </a:lnTo>
                  <a:lnTo>
                    <a:pt x="4110423" y="1403863"/>
                  </a:lnTo>
                  <a:lnTo>
                    <a:pt x="4127326" y="1452997"/>
                  </a:lnTo>
                  <a:lnTo>
                    <a:pt x="4143018" y="1502530"/>
                  </a:lnTo>
                  <a:lnTo>
                    <a:pt x="4157490" y="1552434"/>
                  </a:lnTo>
                  <a:lnTo>
                    <a:pt x="4170733" y="1602679"/>
                  </a:lnTo>
                  <a:lnTo>
                    <a:pt x="4182739" y="1653232"/>
                  </a:lnTo>
                  <a:lnTo>
                    <a:pt x="4193500" y="1704066"/>
                  </a:lnTo>
                  <a:lnTo>
                    <a:pt x="4203011" y="1755148"/>
                  </a:lnTo>
                  <a:lnTo>
                    <a:pt x="4211265" y="1806448"/>
                  </a:lnTo>
                  <a:lnTo>
                    <a:pt x="4218258" y="1857935"/>
                  </a:lnTo>
                  <a:lnTo>
                    <a:pt x="4223985" y="1909578"/>
                  </a:lnTo>
                  <a:lnTo>
                    <a:pt x="4228443" y="1961347"/>
                  </a:lnTo>
                  <a:lnTo>
                    <a:pt x="4231629" y="2013209"/>
                  </a:lnTo>
                  <a:lnTo>
                    <a:pt x="4233542" y="2065134"/>
                  </a:lnTo>
                  <a:lnTo>
                    <a:pt x="4234180" y="211709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26909" y="5333967"/>
              <a:ext cx="2771775" cy="2117090"/>
            </a:xfrm>
            <a:custGeom>
              <a:avLst/>
              <a:gdLst/>
              <a:ahLst/>
              <a:cxnLst/>
              <a:rect l="l" t="t" r="r" b="b"/>
              <a:pathLst>
                <a:path w="2771775" h="2117090">
                  <a:moveTo>
                    <a:pt x="169367" y="2117064"/>
                  </a:moveTo>
                  <a:lnTo>
                    <a:pt x="0" y="2117064"/>
                  </a:lnTo>
                  <a:lnTo>
                    <a:pt x="229" y="2085885"/>
                  </a:lnTo>
                  <a:lnTo>
                    <a:pt x="2065" y="2023568"/>
                  </a:lnTo>
                  <a:lnTo>
                    <a:pt x="5736" y="1961318"/>
                  </a:lnTo>
                  <a:lnTo>
                    <a:pt x="11237" y="1899217"/>
                  </a:lnTo>
                  <a:lnTo>
                    <a:pt x="18567" y="1837291"/>
                  </a:lnTo>
                  <a:lnTo>
                    <a:pt x="27715" y="1775621"/>
                  </a:lnTo>
                  <a:lnTo>
                    <a:pt x="38677" y="1714234"/>
                  </a:lnTo>
                  <a:lnTo>
                    <a:pt x="51439" y="1653210"/>
                  </a:lnTo>
                  <a:lnTo>
                    <a:pt x="65997" y="1592575"/>
                  </a:lnTo>
                  <a:lnTo>
                    <a:pt x="82329" y="1532408"/>
                  </a:lnTo>
                  <a:lnTo>
                    <a:pt x="100431" y="1472736"/>
                  </a:lnTo>
                  <a:lnTo>
                    <a:pt x="120278" y="1413634"/>
                  </a:lnTo>
                  <a:lnTo>
                    <a:pt x="141861" y="1355131"/>
                  </a:lnTo>
                  <a:lnTo>
                    <a:pt x="165152" y="1297301"/>
                  </a:lnTo>
                  <a:lnTo>
                    <a:pt x="190142" y="1240169"/>
                  </a:lnTo>
                  <a:lnTo>
                    <a:pt x="216798" y="1183810"/>
                  </a:lnTo>
                  <a:lnTo>
                    <a:pt x="245108" y="1128249"/>
                  </a:lnTo>
                  <a:lnTo>
                    <a:pt x="275035" y="1073557"/>
                  </a:lnTo>
                  <a:lnTo>
                    <a:pt x="306567" y="1019759"/>
                  </a:lnTo>
                  <a:lnTo>
                    <a:pt x="339662" y="966924"/>
                  </a:lnTo>
                  <a:lnTo>
                    <a:pt x="374306" y="915075"/>
                  </a:lnTo>
                  <a:lnTo>
                    <a:pt x="410455" y="864280"/>
                  </a:lnTo>
                  <a:lnTo>
                    <a:pt x="448091" y="814561"/>
                  </a:lnTo>
                  <a:lnTo>
                    <a:pt x="487167" y="765982"/>
                  </a:lnTo>
                  <a:lnTo>
                    <a:pt x="527665" y="718565"/>
                  </a:lnTo>
                  <a:lnTo>
                    <a:pt x="569533" y="672370"/>
                  </a:lnTo>
                  <a:lnTo>
                    <a:pt x="612753" y="627419"/>
                  </a:lnTo>
                  <a:lnTo>
                    <a:pt x="657268" y="583770"/>
                  </a:lnTo>
                  <a:lnTo>
                    <a:pt x="703058" y="541441"/>
                  </a:lnTo>
                  <a:lnTo>
                    <a:pt x="750066" y="500489"/>
                  </a:lnTo>
                  <a:lnTo>
                    <a:pt x="798269" y="460929"/>
                  </a:lnTo>
                  <a:lnTo>
                    <a:pt x="847606" y="422814"/>
                  </a:lnTo>
                  <a:lnTo>
                    <a:pt x="898054" y="386161"/>
                  </a:lnTo>
                  <a:lnTo>
                    <a:pt x="949549" y="351017"/>
                  </a:lnTo>
                  <a:lnTo>
                    <a:pt x="1002068" y="317398"/>
                  </a:lnTo>
                  <a:lnTo>
                    <a:pt x="1055543" y="285346"/>
                  </a:lnTo>
                  <a:lnTo>
                    <a:pt x="1109950" y="254877"/>
                  </a:lnTo>
                  <a:lnTo>
                    <a:pt x="1165219" y="226029"/>
                  </a:lnTo>
                  <a:lnTo>
                    <a:pt x="1221325" y="198816"/>
                  </a:lnTo>
                  <a:lnTo>
                    <a:pt x="1278196" y="173272"/>
                  </a:lnTo>
                  <a:lnTo>
                    <a:pt x="1335808" y="149408"/>
                  </a:lnTo>
                  <a:lnTo>
                    <a:pt x="1394084" y="127257"/>
                  </a:lnTo>
                  <a:lnTo>
                    <a:pt x="1453000" y="106826"/>
                  </a:lnTo>
                  <a:lnTo>
                    <a:pt x="1512480" y="88144"/>
                  </a:lnTo>
                  <a:lnTo>
                    <a:pt x="1572496" y="71217"/>
                  </a:lnTo>
                  <a:lnTo>
                    <a:pt x="1632973" y="56069"/>
                  </a:lnTo>
                  <a:lnTo>
                    <a:pt x="1693882" y="42705"/>
                  </a:lnTo>
                  <a:lnTo>
                    <a:pt x="1755145" y="31143"/>
                  </a:lnTo>
                  <a:lnTo>
                    <a:pt x="1816735" y="21388"/>
                  </a:lnTo>
                  <a:lnTo>
                    <a:pt x="1878572" y="13453"/>
                  </a:lnTo>
                  <a:lnTo>
                    <a:pt x="1940630" y="7341"/>
                  </a:lnTo>
                  <a:lnTo>
                    <a:pt x="2002827" y="3060"/>
                  </a:lnTo>
                  <a:lnTo>
                    <a:pt x="2065137" y="612"/>
                  </a:lnTo>
                  <a:lnTo>
                    <a:pt x="2127478" y="0"/>
                  </a:lnTo>
                  <a:lnTo>
                    <a:pt x="2158656" y="382"/>
                  </a:lnTo>
                  <a:lnTo>
                    <a:pt x="2220970" y="2524"/>
                  </a:lnTo>
                  <a:lnTo>
                    <a:pt x="2283195" y="6500"/>
                  </a:lnTo>
                  <a:lnTo>
                    <a:pt x="2345275" y="12307"/>
                  </a:lnTo>
                  <a:lnTo>
                    <a:pt x="2407157" y="19940"/>
                  </a:lnTo>
                  <a:lnTo>
                    <a:pt x="2468788" y="29391"/>
                  </a:lnTo>
                  <a:lnTo>
                    <a:pt x="2530113" y="40653"/>
                  </a:lnTo>
                  <a:lnTo>
                    <a:pt x="2591081" y="53717"/>
                  </a:lnTo>
                  <a:lnTo>
                    <a:pt x="2651637" y="68570"/>
                  </a:lnTo>
                  <a:lnTo>
                    <a:pt x="2711730" y="85200"/>
                  </a:lnTo>
                  <a:lnTo>
                    <a:pt x="2771306" y="103592"/>
                  </a:lnTo>
                  <a:lnTo>
                    <a:pt x="2718969" y="264670"/>
                  </a:lnTo>
                  <a:lnTo>
                    <a:pt x="2664158" y="247749"/>
                  </a:lnTo>
                  <a:lnTo>
                    <a:pt x="2608873" y="232449"/>
                  </a:lnTo>
                  <a:lnTo>
                    <a:pt x="2553161" y="218784"/>
                  </a:lnTo>
                  <a:lnTo>
                    <a:pt x="2497071" y="206766"/>
                  </a:lnTo>
                  <a:lnTo>
                    <a:pt x="2440652" y="196405"/>
                  </a:lnTo>
                  <a:lnTo>
                    <a:pt x="2383952" y="187710"/>
                  </a:lnTo>
                  <a:lnTo>
                    <a:pt x="2327020" y="180688"/>
                  </a:lnTo>
                  <a:lnTo>
                    <a:pt x="2269906" y="175345"/>
                  </a:lnTo>
                  <a:lnTo>
                    <a:pt x="2212660" y="171687"/>
                  </a:lnTo>
                  <a:lnTo>
                    <a:pt x="2155331" y="169717"/>
                  </a:lnTo>
                  <a:lnTo>
                    <a:pt x="2097968" y="169435"/>
                  </a:lnTo>
                  <a:lnTo>
                    <a:pt x="2040622" y="170843"/>
                  </a:lnTo>
                  <a:lnTo>
                    <a:pt x="1983343" y="173939"/>
                  </a:lnTo>
                  <a:lnTo>
                    <a:pt x="1926179" y="178720"/>
                  </a:lnTo>
                  <a:lnTo>
                    <a:pt x="1869181" y="185182"/>
                  </a:lnTo>
                  <a:lnTo>
                    <a:pt x="1812399" y="193321"/>
                  </a:lnTo>
                  <a:lnTo>
                    <a:pt x="1755880" y="203128"/>
                  </a:lnTo>
                  <a:lnTo>
                    <a:pt x="1699675" y="214595"/>
                  </a:lnTo>
                  <a:lnTo>
                    <a:pt x="1643832" y="227712"/>
                  </a:lnTo>
                  <a:lnTo>
                    <a:pt x="1588399" y="242468"/>
                  </a:lnTo>
                  <a:lnTo>
                    <a:pt x="1533425" y="258850"/>
                  </a:lnTo>
                  <a:lnTo>
                    <a:pt x="1478957" y="276844"/>
                  </a:lnTo>
                  <a:lnTo>
                    <a:pt x="1425042" y="296433"/>
                  </a:lnTo>
                  <a:lnTo>
                    <a:pt x="1371728" y="317603"/>
                  </a:lnTo>
                  <a:lnTo>
                    <a:pt x="1319061" y="340333"/>
                  </a:lnTo>
                  <a:lnTo>
                    <a:pt x="1267085" y="364604"/>
                  </a:lnTo>
                  <a:lnTo>
                    <a:pt x="1215847" y="390395"/>
                  </a:lnTo>
                  <a:lnTo>
                    <a:pt x="1165391" y="417684"/>
                  </a:lnTo>
                  <a:lnTo>
                    <a:pt x="1115760" y="446446"/>
                  </a:lnTo>
                  <a:lnTo>
                    <a:pt x="1066998" y="476658"/>
                  </a:lnTo>
                  <a:lnTo>
                    <a:pt x="1019146" y="508293"/>
                  </a:lnTo>
                  <a:lnTo>
                    <a:pt x="972247" y="541323"/>
                  </a:lnTo>
                  <a:lnTo>
                    <a:pt x="926341" y="575720"/>
                  </a:lnTo>
                  <a:lnTo>
                    <a:pt x="881467" y="611454"/>
                  </a:lnTo>
                  <a:lnTo>
                    <a:pt x="837666" y="648494"/>
                  </a:lnTo>
                  <a:lnTo>
                    <a:pt x="794974" y="686807"/>
                  </a:lnTo>
                  <a:lnTo>
                    <a:pt x="753429" y="726361"/>
                  </a:lnTo>
                  <a:lnTo>
                    <a:pt x="713067" y="767122"/>
                  </a:lnTo>
                  <a:lnTo>
                    <a:pt x="673922" y="809053"/>
                  </a:lnTo>
                  <a:lnTo>
                    <a:pt x="636030" y="852119"/>
                  </a:lnTo>
                  <a:lnTo>
                    <a:pt x="599421" y="896282"/>
                  </a:lnTo>
                  <a:lnTo>
                    <a:pt x="564130" y="941504"/>
                  </a:lnTo>
                  <a:lnTo>
                    <a:pt x="530185" y="987746"/>
                  </a:lnTo>
                  <a:lnTo>
                    <a:pt x="497617" y="1034967"/>
                  </a:lnTo>
                  <a:lnTo>
                    <a:pt x="466454" y="1083127"/>
                  </a:lnTo>
                  <a:lnTo>
                    <a:pt x="436722" y="1132184"/>
                  </a:lnTo>
                  <a:lnTo>
                    <a:pt x="408448" y="1182094"/>
                  </a:lnTo>
                  <a:lnTo>
                    <a:pt x="381656" y="1232816"/>
                  </a:lnTo>
                  <a:lnTo>
                    <a:pt x="356369" y="1284305"/>
                  </a:lnTo>
                  <a:lnTo>
                    <a:pt x="332609" y="1336516"/>
                  </a:lnTo>
                  <a:lnTo>
                    <a:pt x="310397" y="1389404"/>
                  </a:lnTo>
                  <a:lnTo>
                    <a:pt x="289753" y="1442924"/>
                  </a:lnTo>
                  <a:lnTo>
                    <a:pt x="270693" y="1497028"/>
                  </a:lnTo>
                  <a:lnTo>
                    <a:pt x="253235" y="1551670"/>
                  </a:lnTo>
                  <a:lnTo>
                    <a:pt x="237393" y="1606802"/>
                  </a:lnTo>
                  <a:lnTo>
                    <a:pt x="223182" y="1662377"/>
                  </a:lnTo>
                  <a:lnTo>
                    <a:pt x="210614" y="1718346"/>
                  </a:lnTo>
                  <a:lnTo>
                    <a:pt x="199699" y="1774662"/>
                  </a:lnTo>
                  <a:lnTo>
                    <a:pt x="190448" y="1831274"/>
                  </a:lnTo>
                  <a:lnTo>
                    <a:pt x="182867" y="1888134"/>
                  </a:lnTo>
                  <a:lnTo>
                    <a:pt x="176965" y="1945193"/>
                  </a:lnTo>
                  <a:lnTo>
                    <a:pt x="172745" y="2002400"/>
                  </a:lnTo>
                  <a:lnTo>
                    <a:pt x="170211" y="2059707"/>
                  </a:lnTo>
                  <a:lnTo>
                    <a:pt x="169367" y="2117064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923269" y="6658561"/>
            <a:ext cx="9499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90" dirty="0">
                <a:solidFill>
                  <a:srgbClr val="3C2E12"/>
                </a:solidFill>
                <a:latin typeface="Trebuchet MS"/>
                <a:cs typeface="Trebuchet MS"/>
              </a:rPr>
              <a:t>9</a:t>
            </a:r>
            <a:r>
              <a:rPr sz="4800" spc="-229" dirty="0">
                <a:solidFill>
                  <a:srgbClr val="3C2E12"/>
                </a:solidFill>
                <a:latin typeface="Trebuchet MS"/>
                <a:cs typeface="Trebuchet MS"/>
              </a:rPr>
              <a:t>0</a:t>
            </a:r>
            <a:r>
              <a:rPr sz="4800" spc="-130" dirty="0">
                <a:solidFill>
                  <a:srgbClr val="3C2E12"/>
                </a:solidFill>
                <a:latin typeface="Trebuchet MS"/>
                <a:cs typeface="Trebuchet MS"/>
              </a:rPr>
              <a:t>%</a:t>
            </a:r>
            <a:endParaRPr sz="4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280949" y="5333942"/>
            <a:ext cx="4234180" cy="2117090"/>
            <a:chOff x="12280949" y="5333942"/>
            <a:chExt cx="4234180" cy="2117090"/>
          </a:xfrm>
        </p:grpSpPr>
        <p:sp>
          <p:nvSpPr>
            <p:cNvPr id="12" name="object 12"/>
            <p:cNvSpPr/>
            <p:nvPr/>
          </p:nvSpPr>
          <p:spPr>
            <a:xfrm>
              <a:off x="12280949" y="5333942"/>
              <a:ext cx="4234180" cy="2117090"/>
            </a:xfrm>
            <a:custGeom>
              <a:avLst/>
              <a:gdLst/>
              <a:ahLst/>
              <a:cxnLst/>
              <a:rect l="l" t="t" r="r" b="b"/>
              <a:pathLst>
                <a:path w="4234180" h="2117090">
                  <a:moveTo>
                    <a:pt x="4234180" y="2117090"/>
                  </a:moveTo>
                  <a:lnTo>
                    <a:pt x="4064812" y="2117090"/>
                  </a:lnTo>
                  <a:lnTo>
                    <a:pt x="4064226" y="2069290"/>
                  </a:lnTo>
                  <a:lnTo>
                    <a:pt x="4062466" y="2021519"/>
                  </a:lnTo>
                  <a:lnTo>
                    <a:pt x="4059535" y="1973806"/>
                  </a:lnTo>
                  <a:lnTo>
                    <a:pt x="4055433" y="1926179"/>
                  </a:lnTo>
                  <a:lnTo>
                    <a:pt x="4050164" y="1878667"/>
                  </a:lnTo>
                  <a:lnTo>
                    <a:pt x="4043730" y="1831299"/>
                  </a:lnTo>
                  <a:lnTo>
                    <a:pt x="4036137" y="1784103"/>
                  </a:lnTo>
                  <a:lnTo>
                    <a:pt x="4027387" y="1737108"/>
                  </a:lnTo>
                  <a:lnTo>
                    <a:pt x="4017486" y="1690341"/>
                  </a:lnTo>
                  <a:lnTo>
                    <a:pt x="4006441" y="1643831"/>
                  </a:lnTo>
                  <a:lnTo>
                    <a:pt x="3994258" y="1597607"/>
                  </a:lnTo>
                  <a:lnTo>
                    <a:pt x="3980943" y="1551695"/>
                  </a:lnTo>
                  <a:lnTo>
                    <a:pt x="3966507" y="1506124"/>
                  </a:lnTo>
                  <a:lnTo>
                    <a:pt x="3950956" y="1460921"/>
                  </a:lnTo>
                  <a:lnTo>
                    <a:pt x="3934301" y="1416114"/>
                  </a:lnTo>
                  <a:lnTo>
                    <a:pt x="3916551" y="1371728"/>
                  </a:lnTo>
                  <a:lnTo>
                    <a:pt x="3897717" y="1327792"/>
                  </a:lnTo>
                  <a:lnTo>
                    <a:pt x="3877810" y="1284331"/>
                  </a:lnTo>
                  <a:lnTo>
                    <a:pt x="3856843" y="1241371"/>
                  </a:lnTo>
                  <a:lnTo>
                    <a:pt x="3834828" y="1198939"/>
                  </a:lnTo>
                  <a:lnTo>
                    <a:pt x="3811778" y="1157060"/>
                  </a:lnTo>
                  <a:lnTo>
                    <a:pt x="3787707" y="1115760"/>
                  </a:lnTo>
                  <a:lnTo>
                    <a:pt x="3762630" y="1075062"/>
                  </a:lnTo>
                  <a:lnTo>
                    <a:pt x="3736562" y="1034993"/>
                  </a:lnTo>
                  <a:lnTo>
                    <a:pt x="3709518" y="995575"/>
                  </a:lnTo>
                  <a:lnTo>
                    <a:pt x="3681515" y="956832"/>
                  </a:lnTo>
                  <a:lnTo>
                    <a:pt x="3652570" y="918789"/>
                  </a:lnTo>
                  <a:lnTo>
                    <a:pt x="3622700" y="881467"/>
                  </a:lnTo>
                  <a:lnTo>
                    <a:pt x="3591922" y="844890"/>
                  </a:lnTo>
                  <a:lnTo>
                    <a:pt x="3560257" y="809079"/>
                  </a:lnTo>
                  <a:lnTo>
                    <a:pt x="3527722" y="774056"/>
                  </a:lnTo>
                  <a:lnTo>
                    <a:pt x="3494337" y="739842"/>
                  </a:lnTo>
                  <a:lnTo>
                    <a:pt x="3460123" y="706457"/>
                  </a:lnTo>
                  <a:lnTo>
                    <a:pt x="3425100" y="673922"/>
                  </a:lnTo>
                  <a:lnTo>
                    <a:pt x="3389289" y="642256"/>
                  </a:lnTo>
                  <a:lnTo>
                    <a:pt x="3352712" y="611479"/>
                  </a:lnTo>
                  <a:lnTo>
                    <a:pt x="3315390" y="581609"/>
                  </a:lnTo>
                  <a:lnTo>
                    <a:pt x="3277346" y="552664"/>
                  </a:lnTo>
                  <a:lnTo>
                    <a:pt x="3238604" y="524661"/>
                  </a:lnTo>
                  <a:lnTo>
                    <a:pt x="3199186" y="497617"/>
                  </a:lnTo>
                  <a:lnTo>
                    <a:pt x="3159116" y="471549"/>
                  </a:lnTo>
                  <a:lnTo>
                    <a:pt x="3118419" y="446472"/>
                  </a:lnTo>
                  <a:lnTo>
                    <a:pt x="3077118" y="422401"/>
                  </a:lnTo>
                  <a:lnTo>
                    <a:pt x="3035239" y="399351"/>
                  </a:lnTo>
                  <a:lnTo>
                    <a:pt x="2992807" y="377336"/>
                  </a:lnTo>
                  <a:lnTo>
                    <a:pt x="2949848" y="356369"/>
                  </a:lnTo>
                  <a:lnTo>
                    <a:pt x="2906387" y="336462"/>
                  </a:lnTo>
                  <a:lnTo>
                    <a:pt x="2862451" y="317628"/>
                  </a:lnTo>
                  <a:lnTo>
                    <a:pt x="2818065" y="299878"/>
                  </a:lnTo>
                  <a:lnTo>
                    <a:pt x="2773257" y="283223"/>
                  </a:lnTo>
                  <a:lnTo>
                    <a:pt x="2728055" y="267672"/>
                  </a:lnTo>
                  <a:lnTo>
                    <a:pt x="2682484" y="253235"/>
                  </a:lnTo>
                  <a:lnTo>
                    <a:pt x="2636572" y="239921"/>
                  </a:lnTo>
                  <a:lnTo>
                    <a:pt x="2590347" y="227738"/>
                  </a:lnTo>
                  <a:lnTo>
                    <a:pt x="2543838" y="216692"/>
                  </a:lnTo>
                  <a:lnTo>
                    <a:pt x="2497071" y="206792"/>
                  </a:lnTo>
                  <a:lnTo>
                    <a:pt x="2450076" y="198042"/>
                  </a:lnTo>
                  <a:lnTo>
                    <a:pt x="2402880" y="190448"/>
                  </a:lnTo>
                  <a:lnTo>
                    <a:pt x="2355512" y="184014"/>
                  </a:lnTo>
                  <a:lnTo>
                    <a:pt x="2308000" y="178746"/>
                  </a:lnTo>
                  <a:lnTo>
                    <a:pt x="2260373" y="174644"/>
                  </a:lnTo>
                  <a:lnTo>
                    <a:pt x="2212660" y="171713"/>
                  </a:lnTo>
                  <a:lnTo>
                    <a:pt x="2164889" y="169953"/>
                  </a:lnTo>
                  <a:lnTo>
                    <a:pt x="2117090" y="169367"/>
                  </a:lnTo>
                  <a:lnTo>
                    <a:pt x="2069290" y="169953"/>
                  </a:lnTo>
                  <a:lnTo>
                    <a:pt x="2021519" y="171713"/>
                  </a:lnTo>
                  <a:lnTo>
                    <a:pt x="1973806" y="174644"/>
                  </a:lnTo>
                  <a:lnTo>
                    <a:pt x="1926179" y="178746"/>
                  </a:lnTo>
                  <a:lnTo>
                    <a:pt x="1878667" y="184014"/>
                  </a:lnTo>
                  <a:lnTo>
                    <a:pt x="1831299" y="190448"/>
                  </a:lnTo>
                  <a:lnTo>
                    <a:pt x="1784103" y="198042"/>
                  </a:lnTo>
                  <a:lnTo>
                    <a:pt x="1737108" y="206792"/>
                  </a:lnTo>
                  <a:lnTo>
                    <a:pt x="1690341" y="216692"/>
                  </a:lnTo>
                  <a:lnTo>
                    <a:pt x="1643831" y="227738"/>
                  </a:lnTo>
                  <a:lnTo>
                    <a:pt x="1597607" y="239921"/>
                  </a:lnTo>
                  <a:lnTo>
                    <a:pt x="1551695" y="253235"/>
                  </a:lnTo>
                  <a:lnTo>
                    <a:pt x="1506124" y="267672"/>
                  </a:lnTo>
                  <a:lnTo>
                    <a:pt x="1460921" y="283223"/>
                  </a:lnTo>
                  <a:lnTo>
                    <a:pt x="1416114" y="299878"/>
                  </a:lnTo>
                  <a:lnTo>
                    <a:pt x="1371728" y="317628"/>
                  </a:lnTo>
                  <a:lnTo>
                    <a:pt x="1327792" y="336462"/>
                  </a:lnTo>
                  <a:lnTo>
                    <a:pt x="1284331" y="356369"/>
                  </a:lnTo>
                  <a:lnTo>
                    <a:pt x="1241371" y="377336"/>
                  </a:lnTo>
                  <a:lnTo>
                    <a:pt x="1198939" y="399351"/>
                  </a:lnTo>
                  <a:lnTo>
                    <a:pt x="1157060" y="422401"/>
                  </a:lnTo>
                  <a:lnTo>
                    <a:pt x="1115760" y="446472"/>
                  </a:lnTo>
                  <a:lnTo>
                    <a:pt x="1075062" y="471549"/>
                  </a:lnTo>
                  <a:lnTo>
                    <a:pt x="1034993" y="497617"/>
                  </a:lnTo>
                  <a:lnTo>
                    <a:pt x="995575" y="524661"/>
                  </a:lnTo>
                  <a:lnTo>
                    <a:pt x="956832" y="552664"/>
                  </a:lnTo>
                  <a:lnTo>
                    <a:pt x="918789" y="581609"/>
                  </a:lnTo>
                  <a:lnTo>
                    <a:pt x="881467" y="611479"/>
                  </a:lnTo>
                  <a:lnTo>
                    <a:pt x="844890" y="642256"/>
                  </a:lnTo>
                  <a:lnTo>
                    <a:pt x="809079" y="673922"/>
                  </a:lnTo>
                  <a:lnTo>
                    <a:pt x="774056" y="706457"/>
                  </a:lnTo>
                  <a:lnTo>
                    <a:pt x="739842" y="739842"/>
                  </a:lnTo>
                  <a:lnTo>
                    <a:pt x="706457" y="774056"/>
                  </a:lnTo>
                  <a:lnTo>
                    <a:pt x="673922" y="809079"/>
                  </a:lnTo>
                  <a:lnTo>
                    <a:pt x="642256" y="844890"/>
                  </a:lnTo>
                  <a:lnTo>
                    <a:pt x="611479" y="881467"/>
                  </a:lnTo>
                  <a:lnTo>
                    <a:pt x="581609" y="918789"/>
                  </a:lnTo>
                  <a:lnTo>
                    <a:pt x="552664" y="956832"/>
                  </a:lnTo>
                  <a:lnTo>
                    <a:pt x="524661" y="995575"/>
                  </a:lnTo>
                  <a:lnTo>
                    <a:pt x="497617" y="1034993"/>
                  </a:lnTo>
                  <a:lnTo>
                    <a:pt x="471549" y="1075062"/>
                  </a:lnTo>
                  <a:lnTo>
                    <a:pt x="446472" y="1115760"/>
                  </a:lnTo>
                  <a:lnTo>
                    <a:pt x="422401" y="1157060"/>
                  </a:lnTo>
                  <a:lnTo>
                    <a:pt x="399351" y="1198939"/>
                  </a:lnTo>
                  <a:lnTo>
                    <a:pt x="377336" y="1241371"/>
                  </a:lnTo>
                  <a:lnTo>
                    <a:pt x="356369" y="1284331"/>
                  </a:lnTo>
                  <a:lnTo>
                    <a:pt x="336462" y="1327792"/>
                  </a:lnTo>
                  <a:lnTo>
                    <a:pt x="317628" y="1371728"/>
                  </a:lnTo>
                  <a:lnTo>
                    <a:pt x="299878" y="1416114"/>
                  </a:lnTo>
                  <a:lnTo>
                    <a:pt x="283223" y="1460921"/>
                  </a:lnTo>
                  <a:lnTo>
                    <a:pt x="267672" y="1506124"/>
                  </a:lnTo>
                  <a:lnTo>
                    <a:pt x="253235" y="1551695"/>
                  </a:lnTo>
                  <a:lnTo>
                    <a:pt x="239921" y="1597607"/>
                  </a:lnTo>
                  <a:lnTo>
                    <a:pt x="227738" y="1643831"/>
                  </a:lnTo>
                  <a:lnTo>
                    <a:pt x="216692" y="1690341"/>
                  </a:lnTo>
                  <a:lnTo>
                    <a:pt x="206792" y="1737108"/>
                  </a:lnTo>
                  <a:lnTo>
                    <a:pt x="198042" y="1784103"/>
                  </a:lnTo>
                  <a:lnTo>
                    <a:pt x="190448" y="1831299"/>
                  </a:lnTo>
                  <a:lnTo>
                    <a:pt x="184014" y="1878667"/>
                  </a:lnTo>
                  <a:lnTo>
                    <a:pt x="178746" y="1926179"/>
                  </a:lnTo>
                  <a:lnTo>
                    <a:pt x="174644" y="1973806"/>
                  </a:lnTo>
                  <a:lnTo>
                    <a:pt x="171713" y="2021519"/>
                  </a:lnTo>
                  <a:lnTo>
                    <a:pt x="169953" y="2069290"/>
                  </a:lnTo>
                  <a:lnTo>
                    <a:pt x="169367" y="2117090"/>
                  </a:lnTo>
                  <a:lnTo>
                    <a:pt x="0" y="2117090"/>
                  </a:lnTo>
                  <a:lnTo>
                    <a:pt x="637" y="2065134"/>
                  </a:lnTo>
                  <a:lnTo>
                    <a:pt x="2550" y="2013209"/>
                  </a:lnTo>
                  <a:lnTo>
                    <a:pt x="5736" y="1961347"/>
                  </a:lnTo>
                  <a:lnTo>
                    <a:pt x="10194" y="1909578"/>
                  </a:lnTo>
                  <a:lnTo>
                    <a:pt x="15921" y="1857935"/>
                  </a:lnTo>
                  <a:lnTo>
                    <a:pt x="22914" y="1806448"/>
                  </a:lnTo>
                  <a:lnTo>
                    <a:pt x="31168" y="1755148"/>
                  </a:lnTo>
                  <a:lnTo>
                    <a:pt x="40679" y="1704066"/>
                  </a:lnTo>
                  <a:lnTo>
                    <a:pt x="51440" y="1653233"/>
                  </a:lnTo>
                  <a:lnTo>
                    <a:pt x="63446" y="1602679"/>
                  </a:lnTo>
                  <a:lnTo>
                    <a:pt x="76689" y="1552435"/>
                  </a:lnTo>
                  <a:lnTo>
                    <a:pt x="91161" y="1502531"/>
                  </a:lnTo>
                  <a:lnTo>
                    <a:pt x="106853" y="1452997"/>
                  </a:lnTo>
                  <a:lnTo>
                    <a:pt x="123756" y="1403863"/>
                  </a:lnTo>
                  <a:lnTo>
                    <a:pt x="141860" y="1355159"/>
                  </a:lnTo>
                  <a:lnTo>
                    <a:pt x="161153" y="1306914"/>
                  </a:lnTo>
                  <a:lnTo>
                    <a:pt x="181625" y="1259157"/>
                  </a:lnTo>
                  <a:lnTo>
                    <a:pt x="203263" y="1211917"/>
                  </a:lnTo>
                  <a:lnTo>
                    <a:pt x="226053" y="1165222"/>
                  </a:lnTo>
                  <a:lnTo>
                    <a:pt x="249983" y="1119100"/>
                  </a:lnTo>
                  <a:lnTo>
                    <a:pt x="275037" y="1073580"/>
                  </a:lnTo>
                  <a:lnTo>
                    <a:pt x="301201" y="1028688"/>
                  </a:lnTo>
                  <a:lnTo>
                    <a:pt x="328458" y="984451"/>
                  </a:lnTo>
                  <a:lnTo>
                    <a:pt x="356793" y="940897"/>
                  </a:lnTo>
                  <a:lnTo>
                    <a:pt x="386189" y="898052"/>
                  </a:lnTo>
                  <a:lnTo>
                    <a:pt x="416627" y="855940"/>
                  </a:lnTo>
                  <a:lnTo>
                    <a:pt x="448089" y="814589"/>
                  </a:lnTo>
                  <a:lnTo>
                    <a:pt x="480557" y="774022"/>
                  </a:lnTo>
                  <a:lnTo>
                    <a:pt x="514010" y="734264"/>
                  </a:lnTo>
                  <a:lnTo>
                    <a:pt x="548429" y="695339"/>
                  </a:lnTo>
                  <a:lnTo>
                    <a:pt x="583793" y="657270"/>
                  </a:lnTo>
                  <a:lnTo>
                    <a:pt x="620081" y="620081"/>
                  </a:lnTo>
                  <a:lnTo>
                    <a:pt x="657270" y="583793"/>
                  </a:lnTo>
                  <a:lnTo>
                    <a:pt x="695339" y="548429"/>
                  </a:lnTo>
                  <a:lnTo>
                    <a:pt x="734264" y="514010"/>
                  </a:lnTo>
                  <a:lnTo>
                    <a:pt x="774022" y="480557"/>
                  </a:lnTo>
                  <a:lnTo>
                    <a:pt x="814589" y="448089"/>
                  </a:lnTo>
                  <a:lnTo>
                    <a:pt x="855940" y="416627"/>
                  </a:lnTo>
                  <a:lnTo>
                    <a:pt x="898052" y="386189"/>
                  </a:lnTo>
                  <a:lnTo>
                    <a:pt x="940897" y="356793"/>
                  </a:lnTo>
                  <a:lnTo>
                    <a:pt x="984451" y="328458"/>
                  </a:lnTo>
                  <a:lnTo>
                    <a:pt x="1028688" y="301201"/>
                  </a:lnTo>
                  <a:lnTo>
                    <a:pt x="1073580" y="275037"/>
                  </a:lnTo>
                  <a:lnTo>
                    <a:pt x="1119100" y="249983"/>
                  </a:lnTo>
                  <a:lnTo>
                    <a:pt x="1165222" y="226053"/>
                  </a:lnTo>
                  <a:lnTo>
                    <a:pt x="1211917" y="203263"/>
                  </a:lnTo>
                  <a:lnTo>
                    <a:pt x="1259157" y="181625"/>
                  </a:lnTo>
                  <a:lnTo>
                    <a:pt x="1306914" y="161153"/>
                  </a:lnTo>
                  <a:lnTo>
                    <a:pt x="1355159" y="141860"/>
                  </a:lnTo>
                  <a:lnTo>
                    <a:pt x="1403863" y="123756"/>
                  </a:lnTo>
                  <a:lnTo>
                    <a:pt x="1452997" y="106853"/>
                  </a:lnTo>
                  <a:lnTo>
                    <a:pt x="1502530" y="91161"/>
                  </a:lnTo>
                  <a:lnTo>
                    <a:pt x="1552434" y="76689"/>
                  </a:lnTo>
                  <a:lnTo>
                    <a:pt x="1602679" y="63446"/>
                  </a:lnTo>
                  <a:lnTo>
                    <a:pt x="1653232" y="51440"/>
                  </a:lnTo>
                  <a:lnTo>
                    <a:pt x="1704066" y="40679"/>
                  </a:lnTo>
                  <a:lnTo>
                    <a:pt x="1755148" y="31168"/>
                  </a:lnTo>
                  <a:lnTo>
                    <a:pt x="1806448" y="22914"/>
                  </a:lnTo>
                  <a:lnTo>
                    <a:pt x="1857935" y="15921"/>
                  </a:lnTo>
                  <a:lnTo>
                    <a:pt x="1909578" y="10194"/>
                  </a:lnTo>
                  <a:lnTo>
                    <a:pt x="1961347" y="5736"/>
                  </a:lnTo>
                  <a:lnTo>
                    <a:pt x="2013209" y="2550"/>
                  </a:lnTo>
                  <a:lnTo>
                    <a:pt x="2065134" y="637"/>
                  </a:lnTo>
                  <a:lnTo>
                    <a:pt x="2117090" y="0"/>
                  </a:lnTo>
                  <a:lnTo>
                    <a:pt x="2169046" y="637"/>
                  </a:lnTo>
                  <a:lnTo>
                    <a:pt x="2220970" y="2550"/>
                  </a:lnTo>
                  <a:lnTo>
                    <a:pt x="2272832" y="5736"/>
                  </a:lnTo>
                  <a:lnTo>
                    <a:pt x="2324601" y="10194"/>
                  </a:lnTo>
                  <a:lnTo>
                    <a:pt x="2376244" y="15921"/>
                  </a:lnTo>
                  <a:lnTo>
                    <a:pt x="2427731" y="22914"/>
                  </a:lnTo>
                  <a:lnTo>
                    <a:pt x="2479031" y="31168"/>
                  </a:lnTo>
                  <a:lnTo>
                    <a:pt x="2530113" y="40679"/>
                  </a:lnTo>
                  <a:lnTo>
                    <a:pt x="2580946" y="51440"/>
                  </a:lnTo>
                  <a:lnTo>
                    <a:pt x="2631500" y="63446"/>
                  </a:lnTo>
                  <a:lnTo>
                    <a:pt x="2681744" y="76689"/>
                  </a:lnTo>
                  <a:lnTo>
                    <a:pt x="2731648" y="91161"/>
                  </a:lnTo>
                  <a:lnTo>
                    <a:pt x="2781182" y="106853"/>
                  </a:lnTo>
                  <a:lnTo>
                    <a:pt x="2830315" y="123756"/>
                  </a:lnTo>
                  <a:lnTo>
                    <a:pt x="2879019" y="141860"/>
                  </a:lnTo>
                  <a:lnTo>
                    <a:pt x="2927264" y="161153"/>
                  </a:lnTo>
                  <a:lnTo>
                    <a:pt x="2975022" y="181625"/>
                  </a:lnTo>
                  <a:lnTo>
                    <a:pt x="3022262" y="203263"/>
                  </a:lnTo>
                  <a:lnTo>
                    <a:pt x="3068957" y="226053"/>
                  </a:lnTo>
                  <a:lnTo>
                    <a:pt x="3115078" y="249983"/>
                  </a:lnTo>
                  <a:lnTo>
                    <a:pt x="3160599" y="275037"/>
                  </a:lnTo>
                  <a:lnTo>
                    <a:pt x="3205491" y="301201"/>
                  </a:lnTo>
                  <a:lnTo>
                    <a:pt x="3249727" y="328458"/>
                  </a:lnTo>
                  <a:lnTo>
                    <a:pt x="3293281" y="356793"/>
                  </a:lnTo>
                  <a:lnTo>
                    <a:pt x="3336127" y="386189"/>
                  </a:lnTo>
                  <a:lnTo>
                    <a:pt x="3378238" y="416627"/>
                  </a:lnTo>
                  <a:lnTo>
                    <a:pt x="3419590" y="448089"/>
                  </a:lnTo>
                  <a:lnTo>
                    <a:pt x="3460157" y="480557"/>
                  </a:lnTo>
                  <a:lnTo>
                    <a:pt x="3499915" y="514010"/>
                  </a:lnTo>
                  <a:lnTo>
                    <a:pt x="3538840" y="548429"/>
                  </a:lnTo>
                  <a:lnTo>
                    <a:pt x="3576909" y="583793"/>
                  </a:lnTo>
                  <a:lnTo>
                    <a:pt x="3614098" y="620081"/>
                  </a:lnTo>
                  <a:lnTo>
                    <a:pt x="3650385" y="657270"/>
                  </a:lnTo>
                  <a:lnTo>
                    <a:pt x="3685749" y="695339"/>
                  </a:lnTo>
                  <a:lnTo>
                    <a:pt x="3720169" y="734264"/>
                  </a:lnTo>
                  <a:lnTo>
                    <a:pt x="3753622" y="774022"/>
                  </a:lnTo>
                  <a:lnTo>
                    <a:pt x="3786090" y="814589"/>
                  </a:lnTo>
                  <a:lnTo>
                    <a:pt x="3817552" y="855940"/>
                  </a:lnTo>
                  <a:lnTo>
                    <a:pt x="3847990" y="898052"/>
                  </a:lnTo>
                  <a:lnTo>
                    <a:pt x="3877385" y="940897"/>
                  </a:lnTo>
                  <a:lnTo>
                    <a:pt x="3905720" y="984451"/>
                  </a:lnTo>
                  <a:lnTo>
                    <a:pt x="3932978" y="1028688"/>
                  </a:lnTo>
                  <a:lnTo>
                    <a:pt x="3959142" y="1073580"/>
                  </a:lnTo>
                  <a:lnTo>
                    <a:pt x="3984196" y="1119100"/>
                  </a:lnTo>
                  <a:lnTo>
                    <a:pt x="4008126" y="1165222"/>
                  </a:lnTo>
                  <a:lnTo>
                    <a:pt x="4030916" y="1211917"/>
                  </a:lnTo>
                  <a:lnTo>
                    <a:pt x="4052553" y="1259157"/>
                  </a:lnTo>
                  <a:lnTo>
                    <a:pt x="4073025" y="1306914"/>
                  </a:lnTo>
                  <a:lnTo>
                    <a:pt x="4092319" y="1355159"/>
                  </a:lnTo>
                  <a:lnTo>
                    <a:pt x="4110423" y="1403863"/>
                  </a:lnTo>
                  <a:lnTo>
                    <a:pt x="4127326" y="1452997"/>
                  </a:lnTo>
                  <a:lnTo>
                    <a:pt x="4143018" y="1502530"/>
                  </a:lnTo>
                  <a:lnTo>
                    <a:pt x="4157490" y="1552434"/>
                  </a:lnTo>
                  <a:lnTo>
                    <a:pt x="4170733" y="1602679"/>
                  </a:lnTo>
                  <a:lnTo>
                    <a:pt x="4182739" y="1653232"/>
                  </a:lnTo>
                  <a:lnTo>
                    <a:pt x="4193500" y="1704066"/>
                  </a:lnTo>
                  <a:lnTo>
                    <a:pt x="4203011" y="1755148"/>
                  </a:lnTo>
                  <a:lnTo>
                    <a:pt x="4211265" y="1806448"/>
                  </a:lnTo>
                  <a:lnTo>
                    <a:pt x="4218258" y="1857935"/>
                  </a:lnTo>
                  <a:lnTo>
                    <a:pt x="4223985" y="1909578"/>
                  </a:lnTo>
                  <a:lnTo>
                    <a:pt x="4228443" y="1961347"/>
                  </a:lnTo>
                  <a:lnTo>
                    <a:pt x="4231629" y="2013209"/>
                  </a:lnTo>
                  <a:lnTo>
                    <a:pt x="4233542" y="2065134"/>
                  </a:lnTo>
                  <a:lnTo>
                    <a:pt x="4234180" y="2117090"/>
                  </a:lnTo>
                  <a:close/>
                </a:path>
              </a:pathLst>
            </a:custGeom>
            <a:solidFill>
              <a:srgbClr val="988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280949" y="5333949"/>
              <a:ext cx="4130675" cy="2117090"/>
            </a:xfrm>
            <a:custGeom>
              <a:avLst/>
              <a:gdLst/>
              <a:ahLst/>
              <a:cxnLst/>
              <a:rect l="l" t="t" r="r" b="b"/>
              <a:pathLst>
                <a:path w="4130675" h="2117090">
                  <a:moveTo>
                    <a:pt x="169367" y="2117083"/>
                  </a:moveTo>
                  <a:lnTo>
                    <a:pt x="0" y="2117083"/>
                  </a:lnTo>
                  <a:lnTo>
                    <a:pt x="516" y="2070322"/>
                  </a:lnTo>
                  <a:lnTo>
                    <a:pt x="2065" y="2023583"/>
                  </a:lnTo>
                  <a:lnTo>
                    <a:pt x="4646" y="1976890"/>
                  </a:lnTo>
                  <a:lnTo>
                    <a:pt x="8258" y="1930266"/>
                  </a:lnTo>
                  <a:lnTo>
                    <a:pt x="12899" y="1883733"/>
                  </a:lnTo>
                  <a:lnTo>
                    <a:pt x="18567" y="1837313"/>
                  </a:lnTo>
                  <a:lnTo>
                    <a:pt x="25258" y="1791030"/>
                  </a:lnTo>
                  <a:lnTo>
                    <a:pt x="32970" y="1744906"/>
                  </a:lnTo>
                  <a:lnTo>
                    <a:pt x="41699" y="1698964"/>
                  </a:lnTo>
                  <a:lnTo>
                    <a:pt x="51440" y="1653226"/>
                  </a:lnTo>
                  <a:lnTo>
                    <a:pt x="62190" y="1607714"/>
                  </a:lnTo>
                  <a:lnTo>
                    <a:pt x="73942" y="1562450"/>
                  </a:lnTo>
                  <a:lnTo>
                    <a:pt x="86691" y="1517458"/>
                  </a:lnTo>
                  <a:lnTo>
                    <a:pt x="100430" y="1472757"/>
                  </a:lnTo>
                  <a:lnTo>
                    <a:pt x="115154" y="1428372"/>
                  </a:lnTo>
                  <a:lnTo>
                    <a:pt x="130854" y="1384322"/>
                  </a:lnTo>
                  <a:lnTo>
                    <a:pt x="147524" y="1340630"/>
                  </a:lnTo>
                  <a:lnTo>
                    <a:pt x="165154" y="1297316"/>
                  </a:lnTo>
                  <a:lnTo>
                    <a:pt x="183737" y="1254403"/>
                  </a:lnTo>
                  <a:lnTo>
                    <a:pt x="203263" y="1211910"/>
                  </a:lnTo>
                  <a:lnTo>
                    <a:pt x="223723" y="1169860"/>
                  </a:lnTo>
                  <a:lnTo>
                    <a:pt x="245107" y="1128271"/>
                  </a:lnTo>
                  <a:lnTo>
                    <a:pt x="267404" y="1087165"/>
                  </a:lnTo>
                  <a:lnTo>
                    <a:pt x="290603" y="1046561"/>
                  </a:lnTo>
                  <a:lnTo>
                    <a:pt x="314694" y="1006480"/>
                  </a:lnTo>
                  <a:lnTo>
                    <a:pt x="339664" y="966940"/>
                  </a:lnTo>
                  <a:lnTo>
                    <a:pt x="365502" y="927962"/>
                  </a:lnTo>
                  <a:lnTo>
                    <a:pt x="392194" y="889564"/>
                  </a:lnTo>
                  <a:lnTo>
                    <a:pt x="419727" y="851764"/>
                  </a:lnTo>
                  <a:lnTo>
                    <a:pt x="448089" y="814582"/>
                  </a:lnTo>
                  <a:lnTo>
                    <a:pt x="477266" y="778036"/>
                  </a:lnTo>
                  <a:lnTo>
                    <a:pt x="507242" y="742143"/>
                  </a:lnTo>
                  <a:lnTo>
                    <a:pt x="538004" y="706921"/>
                  </a:lnTo>
                  <a:lnTo>
                    <a:pt x="569536" y="672387"/>
                  </a:lnTo>
                  <a:lnTo>
                    <a:pt x="601823" y="638558"/>
                  </a:lnTo>
                  <a:lnTo>
                    <a:pt x="634850" y="605450"/>
                  </a:lnTo>
                  <a:lnTo>
                    <a:pt x="668600" y="573080"/>
                  </a:lnTo>
                  <a:lnTo>
                    <a:pt x="703056" y="541463"/>
                  </a:lnTo>
                  <a:lnTo>
                    <a:pt x="738203" y="510615"/>
                  </a:lnTo>
                  <a:lnTo>
                    <a:pt x="774022" y="480550"/>
                  </a:lnTo>
                  <a:lnTo>
                    <a:pt x="810497" y="451285"/>
                  </a:lnTo>
                  <a:lnTo>
                    <a:pt x="847609" y="422832"/>
                  </a:lnTo>
                  <a:lnTo>
                    <a:pt x="885340" y="395205"/>
                  </a:lnTo>
                  <a:lnTo>
                    <a:pt x="923673" y="368419"/>
                  </a:lnTo>
                  <a:lnTo>
                    <a:pt x="962587" y="342486"/>
                  </a:lnTo>
                  <a:lnTo>
                    <a:pt x="1002066" y="317419"/>
                  </a:lnTo>
                  <a:lnTo>
                    <a:pt x="1042088" y="293230"/>
                  </a:lnTo>
                  <a:lnTo>
                    <a:pt x="1082635" y="269931"/>
                  </a:lnTo>
                  <a:lnTo>
                    <a:pt x="1123686" y="247533"/>
                  </a:lnTo>
                  <a:lnTo>
                    <a:pt x="1165222" y="226047"/>
                  </a:lnTo>
                  <a:lnTo>
                    <a:pt x="1207222" y="205484"/>
                  </a:lnTo>
                  <a:lnTo>
                    <a:pt x="1249667" y="185853"/>
                  </a:lnTo>
                  <a:lnTo>
                    <a:pt x="1292535" y="167165"/>
                  </a:lnTo>
                  <a:lnTo>
                    <a:pt x="1335805" y="149429"/>
                  </a:lnTo>
                  <a:lnTo>
                    <a:pt x="1379456" y="132652"/>
                  </a:lnTo>
                  <a:lnTo>
                    <a:pt x="1423467" y="116844"/>
                  </a:lnTo>
                  <a:lnTo>
                    <a:pt x="1467816" y="102011"/>
                  </a:lnTo>
                  <a:lnTo>
                    <a:pt x="1512483" y="88162"/>
                  </a:lnTo>
                  <a:lnTo>
                    <a:pt x="1557444" y="75303"/>
                  </a:lnTo>
                  <a:lnTo>
                    <a:pt x="1602679" y="63440"/>
                  </a:lnTo>
                  <a:lnTo>
                    <a:pt x="1648164" y="52579"/>
                  </a:lnTo>
                  <a:lnTo>
                    <a:pt x="1693878" y="42725"/>
                  </a:lnTo>
                  <a:lnTo>
                    <a:pt x="1739799" y="33883"/>
                  </a:lnTo>
                  <a:lnTo>
                    <a:pt x="1785904" y="26058"/>
                  </a:lnTo>
                  <a:lnTo>
                    <a:pt x="1832170" y="19253"/>
                  </a:lnTo>
                  <a:lnTo>
                    <a:pt x="1878575" y="13472"/>
                  </a:lnTo>
                  <a:lnTo>
                    <a:pt x="1925097" y="8717"/>
                  </a:lnTo>
                  <a:lnTo>
                    <a:pt x="1971713" y="4990"/>
                  </a:lnTo>
                  <a:lnTo>
                    <a:pt x="2018399" y="2295"/>
                  </a:lnTo>
                  <a:lnTo>
                    <a:pt x="2065134" y="631"/>
                  </a:lnTo>
                  <a:lnTo>
                    <a:pt x="2111893" y="0"/>
                  </a:lnTo>
                  <a:lnTo>
                    <a:pt x="2158656" y="401"/>
                  </a:lnTo>
                  <a:lnTo>
                    <a:pt x="2205398" y="1836"/>
                  </a:lnTo>
                  <a:lnTo>
                    <a:pt x="2252097" y="4302"/>
                  </a:lnTo>
                  <a:lnTo>
                    <a:pt x="2298730" y="7800"/>
                  </a:lnTo>
                  <a:lnTo>
                    <a:pt x="2345275" y="12326"/>
                  </a:lnTo>
                  <a:lnTo>
                    <a:pt x="2391708" y="17880"/>
                  </a:lnTo>
                  <a:lnTo>
                    <a:pt x="2438007" y="24458"/>
                  </a:lnTo>
                  <a:lnTo>
                    <a:pt x="2484150" y="32056"/>
                  </a:lnTo>
                  <a:lnTo>
                    <a:pt x="2530113" y="40672"/>
                  </a:lnTo>
                  <a:lnTo>
                    <a:pt x="2575875" y="50302"/>
                  </a:lnTo>
                  <a:lnTo>
                    <a:pt x="2621413" y="60939"/>
                  </a:lnTo>
                  <a:lnTo>
                    <a:pt x="2666705" y="72580"/>
                  </a:lnTo>
                  <a:lnTo>
                    <a:pt x="2711729" y="85219"/>
                  </a:lnTo>
                  <a:lnTo>
                    <a:pt x="2756463" y="98848"/>
                  </a:lnTo>
                  <a:lnTo>
                    <a:pt x="2800885" y="113463"/>
                  </a:lnTo>
                  <a:lnTo>
                    <a:pt x="2844973" y="129055"/>
                  </a:lnTo>
                  <a:lnTo>
                    <a:pt x="2888706" y="145617"/>
                  </a:lnTo>
                  <a:lnTo>
                    <a:pt x="2932063" y="163141"/>
                  </a:lnTo>
                  <a:lnTo>
                    <a:pt x="2975021" y="181619"/>
                  </a:lnTo>
                  <a:lnTo>
                    <a:pt x="3017562" y="201041"/>
                  </a:lnTo>
                  <a:lnTo>
                    <a:pt x="3059663" y="221397"/>
                  </a:lnTo>
                  <a:lnTo>
                    <a:pt x="3101304" y="242679"/>
                  </a:lnTo>
                  <a:lnTo>
                    <a:pt x="3142465" y="264875"/>
                  </a:lnTo>
                  <a:lnTo>
                    <a:pt x="3183125" y="287975"/>
                  </a:lnTo>
                  <a:lnTo>
                    <a:pt x="3223266" y="311967"/>
                  </a:lnTo>
                  <a:lnTo>
                    <a:pt x="3262866" y="336840"/>
                  </a:lnTo>
                  <a:lnTo>
                    <a:pt x="3301908" y="362582"/>
                  </a:lnTo>
                  <a:lnTo>
                    <a:pt x="3340372" y="389180"/>
                  </a:lnTo>
                  <a:lnTo>
                    <a:pt x="3378239" y="416621"/>
                  </a:lnTo>
                  <a:lnTo>
                    <a:pt x="3415490" y="444891"/>
                  </a:lnTo>
                  <a:lnTo>
                    <a:pt x="3452107" y="473977"/>
                  </a:lnTo>
                  <a:lnTo>
                    <a:pt x="3488074" y="503865"/>
                  </a:lnTo>
                  <a:lnTo>
                    <a:pt x="3523372" y="534541"/>
                  </a:lnTo>
                  <a:lnTo>
                    <a:pt x="3557983" y="565988"/>
                  </a:lnTo>
                  <a:lnTo>
                    <a:pt x="3591891" y="598192"/>
                  </a:lnTo>
                  <a:lnTo>
                    <a:pt x="3625080" y="631137"/>
                  </a:lnTo>
                  <a:lnTo>
                    <a:pt x="3657533" y="664808"/>
                  </a:lnTo>
                  <a:lnTo>
                    <a:pt x="3689234" y="699187"/>
                  </a:lnTo>
                  <a:lnTo>
                    <a:pt x="3720169" y="734257"/>
                  </a:lnTo>
                  <a:lnTo>
                    <a:pt x="3750321" y="770003"/>
                  </a:lnTo>
                  <a:lnTo>
                    <a:pt x="3779676" y="806405"/>
                  </a:lnTo>
                  <a:lnTo>
                    <a:pt x="3808220" y="843447"/>
                  </a:lnTo>
                  <a:lnTo>
                    <a:pt x="3835939" y="881111"/>
                  </a:lnTo>
                  <a:lnTo>
                    <a:pt x="3862819" y="919378"/>
                  </a:lnTo>
                  <a:lnTo>
                    <a:pt x="3888848" y="958229"/>
                  </a:lnTo>
                  <a:lnTo>
                    <a:pt x="3914012" y="997645"/>
                  </a:lnTo>
                  <a:lnTo>
                    <a:pt x="3938299" y="1037608"/>
                  </a:lnTo>
                  <a:lnTo>
                    <a:pt x="3961698" y="1078097"/>
                  </a:lnTo>
                  <a:lnTo>
                    <a:pt x="3984196" y="1119094"/>
                  </a:lnTo>
                  <a:lnTo>
                    <a:pt x="4005784" y="1160577"/>
                  </a:lnTo>
                  <a:lnTo>
                    <a:pt x="4026450" y="1202527"/>
                  </a:lnTo>
                  <a:lnTo>
                    <a:pt x="4046184" y="1244923"/>
                  </a:lnTo>
                  <a:lnTo>
                    <a:pt x="4064978" y="1287745"/>
                  </a:lnTo>
                  <a:lnTo>
                    <a:pt x="4082821" y="1330971"/>
                  </a:lnTo>
                  <a:lnTo>
                    <a:pt x="4099704" y="1374581"/>
                  </a:lnTo>
                  <a:lnTo>
                    <a:pt x="4115621" y="1418553"/>
                  </a:lnTo>
                  <a:lnTo>
                    <a:pt x="4130562" y="1462866"/>
                  </a:lnTo>
                  <a:lnTo>
                    <a:pt x="3969484" y="1515204"/>
                  </a:lnTo>
                  <a:lnTo>
                    <a:pt x="3955738" y="1474435"/>
                  </a:lnTo>
                  <a:lnTo>
                    <a:pt x="3941095" y="1433981"/>
                  </a:lnTo>
                  <a:lnTo>
                    <a:pt x="3925562" y="1393860"/>
                  </a:lnTo>
                  <a:lnTo>
                    <a:pt x="3909146" y="1354092"/>
                  </a:lnTo>
                  <a:lnTo>
                    <a:pt x="3891856" y="1314696"/>
                  </a:lnTo>
                  <a:lnTo>
                    <a:pt x="3873700" y="1275691"/>
                  </a:lnTo>
                  <a:lnTo>
                    <a:pt x="3854688" y="1237097"/>
                  </a:lnTo>
                  <a:lnTo>
                    <a:pt x="3834827" y="1198933"/>
                  </a:lnTo>
                  <a:lnTo>
                    <a:pt x="3814128" y="1161216"/>
                  </a:lnTo>
                  <a:lnTo>
                    <a:pt x="3792602" y="1123966"/>
                  </a:lnTo>
                  <a:lnTo>
                    <a:pt x="3770258" y="1087200"/>
                  </a:lnTo>
                  <a:lnTo>
                    <a:pt x="3747107" y="1050937"/>
                  </a:lnTo>
                  <a:lnTo>
                    <a:pt x="3723161" y="1015194"/>
                  </a:lnTo>
                  <a:lnTo>
                    <a:pt x="3698431" y="979989"/>
                  </a:lnTo>
                  <a:lnTo>
                    <a:pt x="3672930" y="945338"/>
                  </a:lnTo>
                  <a:lnTo>
                    <a:pt x="3646669" y="911260"/>
                  </a:lnTo>
                  <a:lnTo>
                    <a:pt x="3619662" y="877769"/>
                  </a:lnTo>
                  <a:lnTo>
                    <a:pt x="3591922" y="844883"/>
                  </a:lnTo>
                  <a:lnTo>
                    <a:pt x="3563462" y="812618"/>
                  </a:lnTo>
                  <a:lnTo>
                    <a:pt x="3534298" y="780990"/>
                  </a:lnTo>
                  <a:lnTo>
                    <a:pt x="3504440" y="750013"/>
                  </a:lnTo>
                  <a:lnTo>
                    <a:pt x="3473907" y="719704"/>
                  </a:lnTo>
                  <a:lnTo>
                    <a:pt x="3442711" y="690076"/>
                  </a:lnTo>
                  <a:lnTo>
                    <a:pt x="3410869" y="661144"/>
                  </a:lnTo>
                  <a:lnTo>
                    <a:pt x="3378395" y="632923"/>
                  </a:lnTo>
                  <a:lnTo>
                    <a:pt x="3345306" y="605426"/>
                  </a:lnTo>
                  <a:lnTo>
                    <a:pt x="3311618" y="578666"/>
                  </a:lnTo>
                  <a:lnTo>
                    <a:pt x="3277346" y="552658"/>
                  </a:lnTo>
                  <a:lnTo>
                    <a:pt x="3242509" y="527412"/>
                  </a:lnTo>
                  <a:lnTo>
                    <a:pt x="3207123" y="502942"/>
                  </a:lnTo>
                  <a:lnTo>
                    <a:pt x="3171205" y="479260"/>
                  </a:lnTo>
                  <a:lnTo>
                    <a:pt x="3134772" y="456377"/>
                  </a:lnTo>
                  <a:lnTo>
                    <a:pt x="3097843" y="434304"/>
                  </a:lnTo>
                  <a:lnTo>
                    <a:pt x="3060435" y="413052"/>
                  </a:lnTo>
                  <a:lnTo>
                    <a:pt x="3022567" y="392631"/>
                  </a:lnTo>
                  <a:lnTo>
                    <a:pt x="2984258" y="373052"/>
                  </a:lnTo>
                  <a:lnTo>
                    <a:pt x="2945525" y="354324"/>
                  </a:lnTo>
                  <a:lnTo>
                    <a:pt x="2906388" y="336456"/>
                  </a:lnTo>
                  <a:lnTo>
                    <a:pt x="2866865" y="319457"/>
                  </a:lnTo>
                  <a:lnTo>
                    <a:pt x="2826977" y="303335"/>
                  </a:lnTo>
                  <a:lnTo>
                    <a:pt x="2786742" y="288098"/>
                  </a:lnTo>
                  <a:lnTo>
                    <a:pt x="2746181" y="273753"/>
                  </a:lnTo>
                  <a:lnTo>
                    <a:pt x="2705313" y="260307"/>
                  </a:lnTo>
                  <a:lnTo>
                    <a:pt x="2664158" y="247768"/>
                  </a:lnTo>
                  <a:lnTo>
                    <a:pt x="2622736" y="236141"/>
                  </a:lnTo>
                  <a:lnTo>
                    <a:pt x="2581067" y="225431"/>
                  </a:lnTo>
                  <a:lnTo>
                    <a:pt x="2539172" y="215644"/>
                  </a:lnTo>
                  <a:lnTo>
                    <a:pt x="2497071" y="206786"/>
                  </a:lnTo>
                  <a:lnTo>
                    <a:pt x="2454785" y="198859"/>
                  </a:lnTo>
                  <a:lnTo>
                    <a:pt x="2412333" y="191868"/>
                  </a:lnTo>
                  <a:lnTo>
                    <a:pt x="2369738" y="185816"/>
                  </a:lnTo>
                  <a:lnTo>
                    <a:pt x="2327020" y="180707"/>
                  </a:lnTo>
                  <a:lnTo>
                    <a:pt x="2284199" y="176543"/>
                  </a:lnTo>
                  <a:lnTo>
                    <a:pt x="2241296" y="173325"/>
                  </a:lnTo>
                  <a:lnTo>
                    <a:pt x="2198333" y="171056"/>
                  </a:lnTo>
                  <a:lnTo>
                    <a:pt x="2155330" y="169736"/>
                  </a:lnTo>
                  <a:lnTo>
                    <a:pt x="2112309" y="169366"/>
                  </a:lnTo>
                  <a:lnTo>
                    <a:pt x="2069290" y="169947"/>
                  </a:lnTo>
                  <a:lnTo>
                    <a:pt x="2026294" y="171478"/>
                  </a:lnTo>
                  <a:lnTo>
                    <a:pt x="1983343" y="173958"/>
                  </a:lnTo>
                  <a:lnTo>
                    <a:pt x="1940456" y="177386"/>
                  </a:lnTo>
                  <a:lnTo>
                    <a:pt x="1897656" y="181761"/>
                  </a:lnTo>
                  <a:lnTo>
                    <a:pt x="1854963" y="187080"/>
                  </a:lnTo>
                  <a:lnTo>
                    <a:pt x="1812398" y="193340"/>
                  </a:lnTo>
                  <a:lnTo>
                    <a:pt x="1769982" y="200540"/>
                  </a:lnTo>
                  <a:lnTo>
                    <a:pt x="1727735" y="208674"/>
                  </a:lnTo>
                  <a:lnTo>
                    <a:pt x="1685678" y="217739"/>
                  </a:lnTo>
                  <a:lnTo>
                    <a:pt x="1643831" y="227732"/>
                  </a:lnTo>
                  <a:lnTo>
                    <a:pt x="1602215" y="238645"/>
                  </a:lnTo>
                  <a:lnTo>
                    <a:pt x="1560851" y="250476"/>
                  </a:lnTo>
                  <a:lnTo>
                    <a:pt x="1519758" y="263217"/>
                  </a:lnTo>
                  <a:lnTo>
                    <a:pt x="1478956" y="276863"/>
                  </a:lnTo>
                  <a:lnTo>
                    <a:pt x="1438466" y="291407"/>
                  </a:lnTo>
                  <a:lnTo>
                    <a:pt x="1398307" y="306841"/>
                  </a:lnTo>
                  <a:lnTo>
                    <a:pt x="1358499" y="323159"/>
                  </a:lnTo>
                  <a:lnTo>
                    <a:pt x="1319061" y="340352"/>
                  </a:lnTo>
                  <a:lnTo>
                    <a:pt x="1280011" y="358412"/>
                  </a:lnTo>
                  <a:lnTo>
                    <a:pt x="1241371" y="377330"/>
                  </a:lnTo>
                  <a:lnTo>
                    <a:pt x="1203158" y="397097"/>
                  </a:lnTo>
                  <a:lnTo>
                    <a:pt x="1165391" y="417703"/>
                  </a:lnTo>
                  <a:lnTo>
                    <a:pt x="1128088" y="439138"/>
                  </a:lnTo>
                  <a:lnTo>
                    <a:pt x="1091267" y="461392"/>
                  </a:lnTo>
                  <a:lnTo>
                    <a:pt x="1054947" y="484454"/>
                  </a:lnTo>
                  <a:lnTo>
                    <a:pt x="1019146" y="508312"/>
                  </a:lnTo>
                  <a:lnTo>
                    <a:pt x="983880" y="532956"/>
                  </a:lnTo>
                  <a:lnTo>
                    <a:pt x="949167" y="558372"/>
                  </a:lnTo>
                  <a:lnTo>
                    <a:pt x="915024" y="584549"/>
                  </a:lnTo>
                  <a:lnTo>
                    <a:pt x="881467" y="611473"/>
                  </a:lnTo>
                  <a:lnTo>
                    <a:pt x="848513" y="639132"/>
                  </a:lnTo>
                  <a:lnTo>
                    <a:pt x="816178" y="667513"/>
                  </a:lnTo>
                  <a:lnTo>
                    <a:pt x="784478" y="696600"/>
                  </a:lnTo>
                  <a:lnTo>
                    <a:pt x="753429" y="726381"/>
                  </a:lnTo>
                  <a:lnTo>
                    <a:pt x="723044" y="756840"/>
                  </a:lnTo>
                  <a:lnTo>
                    <a:pt x="693340" y="787963"/>
                  </a:lnTo>
                  <a:lnTo>
                    <a:pt x="664330" y="819734"/>
                  </a:lnTo>
                  <a:lnTo>
                    <a:pt x="636029" y="852139"/>
                  </a:lnTo>
                  <a:lnTo>
                    <a:pt x="608451" y="885160"/>
                  </a:lnTo>
                  <a:lnTo>
                    <a:pt x="581609" y="918783"/>
                  </a:lnTo>
                  <a:lnTo>
                    <a:pt x="555516" y="952990"/>
                  </a:lnTo>
                  <a:lnTo>
                    <a:pt x="530185" y="987765"/>
                  </a:lnTo>
                  <a:lnTo>
                    <a:pt x="505628" y="1023091"/>
                  </a:lnTo>
                  <a:lnTo>
                    <a:pt x="481858" y="1058952"/>
                  </a:lnTo>
                  <a:lnTo>
                    <a:pt x="458885" y="1095328"/>
                  </a:lnTo>
                  <a:lnTo>
                    <a:pt x="436722" y="1132203"/>
                  </a:lnTo>
                  <a:lnTo>
                    <a:pt x="415378" y="1169558"/>
                  </a:lnTo>
                  <a:lnTo>
                    <a:pt x="394865" y="1207376"/>
                  </a:lnTo>
                  <a:lnTo>
                    <a:pt x="375192" y="1245637"/>
                  </a:lnTo>
                  <a:lnTo>
                    <a:pt x="356369" y="1284324"/>
                  </a:lnTo>
                  <a:lnTo>
                    <a:pt x="338405" y="1323417"/>
                  </a:lnTo>
                  <a:lnTo>
                    <a:pt x="321309" y="1362898"/>
                  </a:lnTo>
                  <a:lnTo>
                    <a:pt x="305089" y="1402746"/>
                  </a:lnTo>
                  <a:lnTo>
                    <a:pt x="289753" y="1442943"/>
                  </a:lnTo>
                  <a:lnTo>
                    <a:pt x="275308" y="1483469"/>
                  </a:lnTo>
                  <a:lnTo>
                    <a:pt x="261763" y="1524304"/>
                  </a:lnTo>
                  <a:lnTo>
                    <a:pt x="249122" y="1565428"/>
                  </a:lnTo>
                  <a:lnTo>
                    <a:pt x="237393" y="1606821"/>
                  </a:lnTo>
                  <a:lnTo>
                    <a:pt x="226582" y="1648464"/>
                  </a:lnTo>
                  <a:lnTo>
                    <a:pt x="216692" y="1690334"/>
                  </a:lnTo>
                  <a:lnTo>
                    <a:pt x="207730" y="1732414"/>
                  </a:lnTo>
                  <a:lnTo>
                    <a:pt x="199699" y="1774681"/>
                  </a:lnTo>
                  <a:lnTo>
                    <a:pt x="192604" y="1817115"/>
                  </a:lnTo>
                  <a:lnTo>
                    <a:pt x="186448" y="1859695"/>
                  </a:lnTo>
                  <a:lnTo>
                    <a:pt x="181234" y="1902401"/>
                  </a:lnTo>
                  <a:lnTo>
                    <a:pt x="176965" y="1945211"/>
                  </a:lnTo>
                  <a:lnTo>
                    <a:pt x="173642" y="1988106"/>
                  </a:lnTo>
                  <a:lnTo>
                    <a:pt x="171267" y="2031063"/>
                  </a:lnTo>
                  <a:lnTo>
                    <a:pt x="169842" y="2074063"/>
                  </a:lnTo>
                  <a:lnTo>
                    <a:pt x="169367" y="2117083"/>
                  </a:lnTo>
                  <a:close/>
                </a:path>
              </a:pathLst>
            </a:custGeom>
            <a:solidFill>
              <a:srgbClr val="3C2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1894137"/>
            <a:ext cx="149898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96110" algn="l"/>
                <a:tab pos="14975840" algn="l"/>
              </a:tabLst>
            </a:pPr>
            <a:r>
              <a:rPr sz="7000" b="0" dirty="0">
                <a:latin typeface="Times New Roman"/>
                <a:cs typeface="Times New Roman"/>
              </a:rPr>
              <a:t> 	</a:t>
            </a:r>
            <a:r>
              <a:rPr sz="7000" spc="640" dirty="0"/>
              <a:t>Quy</a:t>
            </a:r>
            <a:r>
              <a:rPr sz="7000" spc="20" dirty="0"/>
              <a:t> </a:t>
            </a:r>
            <a:r>
              <a:rPr sz="7000" spc="575" dirty="0"/>
              <a:t>trình</a:t>
            </a:r>
            <a:r>
              <a:rPr sz="7000" spc="25" dirty="0"/>
              <a:t> </a:t>
            </a:r>
            <a:r>
              <a:rPr sz="7000" spc="585" dirty="0"/>
              <a:t>khoa</a:t>
            </a:r>
            <a:r>
              <a:rPr sz="7000" spc="20" dirty="0"/>
              <a:t> </a:t>
            </a:r>
            <a:r>
              <a:rPr sz="7000" spc="575" dirty="0"/>
              <a:t>học</a:t>
            </a:r>
            <a:r>
              <a:rPr sz="7000" spc="25" dirty="0"/>
              <a:t> </a:t>
            </a:r>
            <a:r>
              <a:rPr sz="7000" spc="615" dirty="0"/>
              <a:t>dữ</a:t>
            </a:r>
            <a:r>
              <a:rPr sz="7000" spc="20" dirty="0"/>
              <a:t> </a:t>
            </a:r>
            <a:r>
              <a:rPr sz="7000" spc="515" dirty="0"/>
              <a:t>liệu	</a:t>
            </a:r>
            <a:endParaRPr sz="7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8118" y="3628366"/>
            <a:ext cx="109918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u="none" spc="455" dirty="0"/>
              <a:t>I.</a:t>
            </a:r>
            <a:r>
              <a:rPr sz="5400" u="none" spc="20" dirty="0"/>
              <a:t> </a:t>
            </a:r>
            <a:r>
              <a:rPr sz="5400" u="none" spc="409" dirty="0"/>
              <a:t>Thu</a:t>
            </a:r>
            <a:r>
              <a:rPr sz="5400" u="none" spc="25" dirty="0"/>
              <a:t> </a:t>
            </a:r>
            <a:r>
              <a:rPr sz="5400" u="none" spc="445" dirty="0"/>
              <a:t>thập</a:t>
            </a:r>
            <a:r>
              <a:rPr sz="5400" u="none" spc="25" dirty="0"/>
              <a:t> </a:t>
            </a:r>
            <a:r>
              <a:rPr sz="5400" u="none" spc="560" dirty="0"/>
              <a:t>&amp;</a:t>
            </a:r>
            <a:r>
              <a:rPr sz="5400" u="none" spc="25" dirty="0"/>
              <a:t> </a:t>
            </a:r>
            <a:r>
              <a:rPr sz="5400" u="none" spc="380" dirty="0"/>
              <a:t>tiền</a:t>
            </a:r>
            <a:r>
              <a:rPr sz="5400" u="none" spc="25" dirty="0"/>
              <a:t> </a:t>
            </a:r>
            <a:r>
              <a:rPr sz="5400" u="none" spc="725" dirty="0"/>
              <a:t>xử</a:t>
            </a:r>
            <a:r>
              <a:rPr sz="5400" u="none" spc="25" dirty="0"/>
              <a:t> </a:t>
            </a:r>
            <a:r>
              <a:rPr sz="5400" u="none" spc="355" dirty="0"/>
              <a:t>lý</a:t>
            </a:r>
            <a:r>
              <a:rPr sz="5400" u="none" spc="20" dirty="0"/>
              <a:t> </a:t>
            </a:r>
            <a:r>
              <a:rPr sz="5400" u="none" spc="475" dirty="0"/>
              <a:t>dữ</a:t>
            </a:r>
            <a:r>
              <a:rPr sz="5400" u="none" spc="25" dirty="0"/>
              <a:t> </a:t>
            </a:r>
            <a:r>
              <a:rPr sz="5400" u="none" spc="395" dirty="0"/>
              <a:t>liệu</a:t>
            </a:r>
            <a:endParaRPr sz="5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3103</Words>
  <Application>Microsoft Office PowerPoint</Application>
  <PresentationFormat>Custom</PresentationFormat>
  <Paragraphs>183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</vt:lpstr>
      <vt:lpstr>Microsoft Sans Serif</vt:lpstr>
      <vt:lpstr>Tahoma</vt:lpstr>
      <vt:lpstr>Times New Roman</vt:lpstr>
      <vt:lpstr>Trebuchet MS</vt:lpstr>
      <vt:lpstr>Office Theme</vt:lpstr>
      <vt:lpstr>PowerPoint Presentation</vt:lpstr>
      <vt:lpstr>PowerPoint Presentation</vt:lpstr>
      <vt:lpstr>Bảng phân công công việc của các thành viên nhóm 11</vt:lpstr>
      <vt:lpstr>GIỚI THIỆU ĐỒ ÁN</vt:lpstr>
      <vt:lpstr>PowerPoint Presentation</vt:lpstr>
      <vt:lpstr>PowerPoint Presentation</vt:lpstr>
      <vt:lpstr>PowerPoint Presentation</vt:lpstr>
      <vt:lpstr>  Quy trình khoa học dữ liệu </vt:lpstr>
      <vt:lpstr>I. Thu thập &amp; tiền xử lý dữ liệu</vt:lpstr>
      <vt:lpstr>PowerPoint Presentation</vt:lpstr>
      <vt:lpstr>PowerPoint Presentation</vt:lpstr>
      <vt:lpstr>PowerPoint Presentation</vt:lpstr>
      <vt:lpstr>-Tiếp theo, ta tiến hành thu thập dữ liệu raw về từng loại vật phẩm trên market :</vt:lpstr>
      <vt:lpstr>-Cột asset_description sẽ là nơi chứa dữ liệu hữu ích phục vụ việc phân tích,  ta tạo 1 Items_list để chứa các asset_description của từng vật phẩm. Các thuộc tính của từng vật phẩm thu thập được :</vt:lpstr>
      <vt:lpstr>PowerPoint Presentation</vt:lpstr>
      <vt:lpstr>Dữ liệu về giá có dạng lịch sử bán theo từng ngày, do đó các thuộc tính mới  được tạo ra để phục vụ các công việc phân tích &amp; mô hình hóa sau này. Các thuộc tính được tạo mới :</vt:lpstr>
      <vt:lpstr>Lấy dữ liệu về giá của từng skin :</vt:lpstr>
      <vt:lpstr>Tiền xử lý thông tin về giá cả :</vt:lpstr>
      <vt:lpstr>Tiền xử lý thông tin về giá cả :</vt:lpstr>
      <vt:lpstr>Ta append toàn bộ vào DataFrame items_df</vt:lpstr>
      <vt:lpstr>II. Khám phá dữ liệu :</vt:lpstr>
      <vt:lpstr>PowerPoint Presentation</vt:lpstr>
      <vt:lpstr>III. Đặt câu hỏi :</vt:lpstr>
      <vt:lpstr>1.Type nào được đăng bán nhiều nhất trên market</vt:lpstr>
      <vt:lpstr>2.Type có skin Extra nào thì được  bán nhiều nhất ?</vt:lpstr>
      <vt:lpstr>2.Type có skin Extra nào thì được  bán nhiều nhất ?</vt:lpstr>
      <vt:lpstr>3. Liệu skin Souvenir có nhận được sự quan tâm hơn so với các skin khác không ?!</vt:lpstr>
      <vt:lpstr>3. Liệu skin Souvenir có nhận được sự quan tâm hơn so với các skin khác không ?!</vt:lpstr>
      <vt:lpstr>4. Bây giờ vấn đề quan tâm của chúng ta là độ hiếm , có phải các  vật phẩm xuất hiện trên market thì đa phần rất hiếm và rất khó  tìm ?</vt:lpstr>
      <vt:lpstr>5. Tỉ lệ mua trong 1 ngày có phản ảnh đó là món đó "hot" không ?</vt:lpstr>
      <vt:lpstr>5. Tỉ lệ mua trong 1 ngày có phản ảnh đó là món đó "hot" không ?</vt:lpstr>
      <vt:lpstr>6.Trường hợp tôi có một skin , tôi cần tham khảo giá trên thị  trường , thì tôi cần biết giá thấp nhất cao nhất trung bình của nó</vt:lpstr>
      <vt:lpstr>6.Trường hợp tôi có một skin , tôi cần tham khảo giá  trên thị trường , thì tôi cần biết giá thấp nhất cao nhất  trung bình của nó</vt:lpstr>
      <vt:lpstr>7.Làm sao tôi biết mình đang sở hữu một skin có giá trị  như thế nào ?</vt:lpstr>
      <vt:lpstr>7.Làm sao tôi biết mình đang sở hữu một skin có giá trị  như thế nào ?</vt:lpstr>
      <vt:lpstr>PowerPoint Presentation</vt:lpstr>
      <vt:lpstr>1.Các thư viện sử dụng</vt:lpstr>
      <vt:lpstr>2.Lựa chọn phương thức model data:</vt:lpstr>
      <vt:lpstr>PowerPoint Presentation</vt:lpstr>
      <vt:lpstr>PowerPoint Presentation</vt:lpstr>
      <vt:lpstr>-Một số đặc trưng của từng loại vật phẩm:</vt:lpstr>
      <vt:lpstr>Kết luận </vt:lpstr>
      <vt:lpstr>Số hóa các cột ordinal data </vt:lpstr>
      <vt:lpstr>Số hóa các cột ordinal data </vt:lpstr>
      <vt:lpstr>Số hóa các cột ordinal data </vt:lpstr>
      <vt:lpstr>Mô hình hóa dữ liệu</vt:lpstr>
      <vt:lpstr>Mô hình hóa dữ liệu</vt:lpstr>
      <vt:lpstr>Tổng hợp kết quả: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Màu be Nâu Thanh lịch Đơn giản Phông chữ Serif cho Doanh nghiệp Bản thuyết trình</dc:title>
  <dc:creator>Ti Nguyen</dc:creator>
  <cp:keywords>DAFUvcABZRQ,BAEbEU90Lco</cp:keywords>
  <cp:lastModifiedBy>Star Light</cp:lastModifiedBy>
  <cp:revision>2</cp:revision>
  <dcterms:created xsi:type="dcterms:W3CDTF">2022-12-19T13:59:04Z</dcterms:created>
  <dcterms:modified xsi:type="dcterms:W3CDTF">2022-12-19T15:21:23Z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2022-12-19T00:00:00Z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2022-12-19T00:00:00Z</vt:filetime>
  </property>
</Properties>
</file>